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0" r:id="rId3"/>
    <p:sldMasterId id="2147483672" r:id="rId4"/>
  </p:sldMasterIdLst>
  <p:notesMasterIdLst>
    <p:notesMasterId r:id="rId55"/>
  </p:notesMasterIdLst>
  <p:sldIdLst>
    <p:sldId id="446" r:id="rId5"/>
    <p:sldId id="424" r:id="rId6"/>
    <p:sldId id="426" r:id="rId7"/>
    <p:sldId id="427" r:id="rId8"/>
    <p:sldId id="428" r:id="rId9"/>
    <p:sldId id="429" r:id="rId10"/>
    <p:sldId id="411" r:id="rId11"/>
    <p:sldId id="442" r:id="rId12"/>
    <p:sldId id="447" r:id="rId13"/>
    <p:sldId id="367" r:id="rId14"/>
    <p:sldId id="368" r:id="rId15"/>
    <p:sldId id="373" r:id="rId16"/>
    <p:sldId id="374" r:id="rId17"/>
    <p:sldId id="375" r:id="rId18"/>
    <p:sldId id="376" r:id="rId19"/>
    <p:sldId id="377" r:id="rId20"/>
    <p:sldId id="432" r:id="rId21"/>
    <p:sldId id="433" r:id="rId22"/>
    <p:sldId id="434" r:id="rId23"/>
    <p:sldId id="435" r:id="rId24"/>
    <p:sldId id="436" r:id="rId25"/>
    <p:sldId id="387" r:id="rId26"/>
    <p:sldId id="388" r:id="rId27"/>
    <p:sldId id="389" r:id="rId28"/>
    <p:sldId id="390" r:id="rId29"/>
    <p:sldId id="391" r:id="rId30"/>
    <p:sldId id="443" r:id="rId31"/>
    <p:sldId id="444" r:id="rId32"/>
    <p:sldId id="445" r:id="rId33"/>
    <p:sldId id="412" r:id="rId34"/>
    <p:sldId id="380" r:id="rId35"/>
    <p:sldId id="409" r:id="rId36"/>
    <p:sldId id="410" r:id="rId37"/>
    <p:sldId id="256" r:id="rId38"/>
    <p:sldId id="440" r:id="rId39"/>
    <p:sldId id="441" r:id="rId40"/>
    <p:sldId id="423" r:id="rId41"/>
    <p:sldId id="400" r:id="rId42"/>
    <p:sldId id="401" r:id="rId43"/>
    <p:sldId id="403" r:id="rId44"/>
    <p:sldId id="261" r:id="rId45"/>
    <p:sldId id="310" r:id="rId46"/>
    <p:sldId id="311" r:id="rId47"/>
    <p:sldId id="319" r:id="rId48"/>
    <p:sldId id="320" r:id="rId49"/>
    <p:sldId id="323" r:id="rId50"/>
    <p:sldId id="344" r:id="rId51"/>
    <p:sldId id="345" r:id="rId52"/>
    <p:sldId id="338" r:id="rId53"/>
    <p:sldId id="271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26"/>
    <a:srgbClr val="00133A"/>
    <a:srgbClr val="104031"/>
    <a:srgbClr val="51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0" autoAdjust="0"/>
    <p:restoredTop sz="94660"/>
  </p:normalViewPr>
  <p:slideViewPr>
    <p:cSldViewPr showGuides="1">
      <p:cViewPr varScale="1">
        <p:scale>
          <a:sx n="60" d="100"/>
          <a:sy n="60" d="100"/>
        </p:scale>
        <p:origin x="1368" y="72"/>
      </p:cViewPr>
      <p:guideLst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-20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72E3B-6072-472F-A1DF-DE4A7B9CA08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B9FE75E-EA83-4BE5-B453-4193C265E7BF}">
      <dgm:prSet phldrT="[Text]" custT="1"/>
      <dgm:spPr/>
      <dgm:t>
        <a:bodyPr/>
        <a:lstStyle/>
        <a:p>
          <a:r>
            <a:rPr lang="en-US" sz="2400" b="1" dirty="0" smtClean="0">
              <a:solidFill>
                <a:schemeClr val="tx1"/>
              </a:solidFill>
            </a:rPr>
            <a:t>Research Methodology</a:t>
          </a:r>
          <a:endParaRPr lang="en-US" sz="2400" dirty="0">
            <a:solidFill>
              <a:schemeClr val="tx1"/>
            </a:solidFill>
          </a:endParaRPr>
        </a:p>
      </dgm:t>
    </dgm:pt>
    <dgm:pt modelId="{9425DC03-CBFC-4EE3-B003-138689866B70}" type="parTrans" cxnId="{40558BC5-2EDB-462E-91F6-2EBF89E41956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D02AEB26-AE91-459E-9C32-761972A1EA39}" type="sibTrans" cxnId="{40558BC5-2EDB-462E-91F6-2EBF89E41956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7802B68-B65A-4504-91D3-4D8FD76B637D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Write up thesis</a:t>
          </a:r>
          <a:endParaRPr lang="en-US" sz="2400" dirty="0">
            <a:solidFill>
              <a:schemeClr val="tx1"/>
            </a:solidFill>
          </a:endParaRPr>
        </a:p>
      </dgm:t>
    </dgm:pt>
    <dgm:pt modelId="{69D766AB-F404-45E0-B8E1-AEF52608A155}" type="parTrans" cxnId="{CC8D5822-594F-4F8D-AFA7-4E1AD33B9F2A}">
      <dgm:prSet custT="1"/>
      <dgm:spPr/>
      <dgm:t>
        <a:bodyPr/>
        <a:lstStyle/>
        <a:p>
          <a:endParaRPr lang="en-US" sz="400">
            <a:solidFill>
              <a:schemeClr val="tx1"/>
            </a:solidFill>
          </a:endParaRPr>
        </a:p>
      </dgm:t>
    </dgm:pt>
    <dgm:pt modelId="{4D250121-0633-4C1F-AB9E-59BA853CBE68}" type="sibTrans" cxnId="{CC8D5822-594F-4F8D-AFA7-4E1AD33B9F2A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42ED4A1-53A7-4DF3-B4CB-40FD4C6BB79F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Write up papers</a:t>
          </a:r>
          <a:endParaRPr lang="en-US" sz="2400" dirty="0">
            <a:solidFill>
              <a:schemeClr val="tx1"/>
            </a:solidFill>
          </a:endParaRPr>
        </a:p>
      </dgm:t>
    </dgm:pt>
    <dgm:pt modelId="{08BC75B0-C274-4598-B8A4-B99276B81078}" type="parTrans" cxnId="{E8B14F80-A164-4254-BEAD-906603406E69}">
      <dgm:prSet custT="1"/>
      <dgm:spPr/>
      <dgm:t>
        <a:bodyPr/>
        <a:lstStyle/>
        <a:p>
          <a:endParaRPr lang="en-US" sz="400">
            <a:solidFill>
              <a:schemeClr val="tx1"/>
            </a:solidFill>
          </a:endParaRPr>
        </a:p>
      </dgm:t>
    </dgm:pt>
    <dgm:pt modelId="{6C9B0759-A1BB-4B71-893D-300B94728EC5}" type="sibTrans" cxnId="{E8B14F80-A164-4254-BEAD-906603406E6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66655E2-20E7-49E0-A683-C22B33478B96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…</a:t>
          </a:r>
          <a:endParaRPr lang="en-US" sz="2400" dirty="0">
            <a:solidFill>
              <a:schemeClr val="tx1"/>
            </a:solidFill>
          </a:endParaRPr>
        </a:p>
      </dgm:t>
    </dgm:pt>
    <dgm:pt modelId="{B67A3DBB-F6F0-4B63-BA6C-2FEE096F5D4F}" type="parTrans" cxnId="{25BB7870-A0CC-4AFB-A299-C721B6373F5A}">
      <dgm:prSet custT="1"/>
      <dgm:spPr/>
      <dgm:t>
        <a:bodyPr/>
        <a:lstStyle/>
        <a:p>
          <a:endParaRPr lang="en-US" sz="400">
            <a:solidFill>
              <a:schemeClr val="tx1"/>
            </a:solidFill>
          </a:endParaRPr>
        </a:p>
      </dgm:t>
    </dgm:pt>
    <dgm:pt modelId="{16B12549-62E2-490B-BC45-5FEDB00254AC}" type="sibTrans" cxnId="{25BB7870-A0CC-4AFB-A299-C721B6373F5A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FA03E8C-7AC2-4780-9448-8052F3B1104C}" type="pres">
      <dgm:prSet presAssocID="{30972E3B-6072-472F-A1DF-DE4A7B9CA08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C9A15A-E929-4281-936D-DF4851CC5F9F}" type="pres">
      <dgm:prSet presAssocID="{8B9FE75E-EA83-4BE5-B453-4193C265E7BF}" presName="root1" presStyleCnt="0"/>
      <dgm:spPr/>
    </dgm:pt>
    <dgm:pt modelId="{21430D87-84F3-4089-B339-4BAF8E5958DE}" type="pres">
      <dgm:prSet presAssocID="{8B9FE75E-EA83-4BE5-B453-4193C265E7BF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44B105-01AA-415A-BB27-A69C832F77C2}" type="pres">
      <dgm:prSet presAssocID="{8B9FE75E-EA83-4BE5-B453-4193C265E7BF}" presName="level2hierChild" presStyleCnt="0"/>
      <dgm:spPr/>
    </dgm:pt>
    <dgm:pt modelId="{89BD8CFD-96DE-4932-A5E5-AA40A6CBF46D}" type="pres">
      <dgm:prSet presAssocID="{69D766AB-F404-45E0-B8E1-AEF52608A15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CA39F877-6354-4948-B134-BD79BB3A42C5}" type="pres">
      <dgm:prSet presAssocID="{69D766AB-F404-45E0-B8E1-AEF52608A15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03A60904-C88E-48AB-AA4F-99C8BB70C19A}" type="pres">
      <dgm:prSet presAssocID="{27802B68-B65A-4504-91D3-4D8FD76B637D}" presName="root2" presStyleCnt="0"/>
      <dgm:spPr/>
    </dgm:pt>
    <dgm:pt modelId="{A8EAC170-C476-4031-8026-851004AA7A83}" type="pres">
      <dgm:prSet presAssocID="{27802B68-B65A-4504-91D3-4D8FD76B637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7CCA48-EB13-4C49-BDDA-CDEDC690426D}" type="pres">
      <dgm:prSet presAssocID="{27802B68-B65A-4504-91D3-4D8FD76B637D}" presName="level3hierChild" presStyleCnt="0"/>
      <dgm:spPr/>
    </dgm:pt>
    <dgm:pt modelId="{8FFB31CA-3C35-44C2-AFE5-91E0CCC8EF62}" type="pres">
      <dgm:prSet presAssocID="{08BC75B0-C274-4598-B8A4-B99276B81078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69CA880A-4127-4D6B-AEA7-81CA07972C20}" type="pres">
      <dgm:prSet presAssocID="{08BC75B0-C274-4598-B8A4-B99276B81078}" presName="connTx" presStyleLbl="parChTrans1D2" presStyleIdx="1" presStyleCnt="3"/>
      <dgm:spPr/>
      <dgm:t>
        <a:bodyPr/>
        <a:lstStyle/>
        <a:p>
          <a:endParaRPr lang="en-US"/>
        </a:p>
      </dgm:t>
    </dgm:pt>
    <dgm:pt modelId="{D8F9E722-B906-42E2-ACE1-95E4C72193CE}" type="pres">
      <dgm:prSet presAssocID="{542ED4A1-53A7-4DF3-B4CB-40FD4C6BB79F}" presName="root2" presStyleCnt="0"/>
      <dgm:spPr/>
    </dgm:pt>
    <dgm:pt modelId="{3158A0B4-FD37-477D-9D61-1DF97A5166C6}" type="pres">
      <dgm:prSet presAssocID="{542ED4A1-53A7-4DF3-B4CB-40FD4C6BB79F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1857BF-690E-4E15-8AE6-3ED209FEF725}" type="pres">
      <dgm:prSet presAssocID="{542ED4A1-53A7-4DF3-B4CB-40FD4C6BB79F}" presName="level3hierChild" presStyleCnt="0"/>
      <dgm:spPr/>
    </dgm:pt>
    <dgm:pt modelId="{447B05F6-74B6-4A34-B7E3-A5049C55A112}" type="pres">
      <dgm:prSet presAssocID="{B67A3DBB-F6F0-4B63-BA6C-2FEE096F5D4F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E7AA52CE-74EB-452A-969E-89FA831201F9}" type="pres">
      <dgm:prSet presAssocID="{B67A3DBB-F6F0-4B63-BA6C-2FEE096F5D4F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15FC661-4F29-4151-9515-8AD1DA97F9F7}" type="pres">
      <dgm:prSet presAssocID="{266655E2-20E7-49E0-A683-C22B33478B96}" presName="root2" presStyleCnt="0"/>
      <dgm:spPr/>
    </dgm:pt>
    <dgm:pt modelId="{7C794FFD-389F-486A-AD5F-493F7138EA7C}" type="pres">
      <dgm:prSet presAssocID="{266655E2-20E7-49E0-A683-C22B33478B96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E7B5F3-3C31-4820-B052-DFE2B8CA81E2}" type="pres">
      <dgm:prSet presAssocID="{266655E2-20E7-49E0-A683-C22B33478B96}" presName="level3hierChild" presStyleCnt="0"/>
      <dgm:spPr/>
    </dgm:pt>
  </dgm:ptLst>
  <dgm:cxnLst>
    <dgm:cxn modelId="{5F682D82-9829-402A-A039-3A366E8289B0}" type="presOf" srcId="{266655E2-20E7-49E0-A683-C22B33478B96}" destId="{7C794FFD-389F-486A-AD5F-493F7138EA7C}" srcOrd="0" destOrd="0" presId="urn:microsoft.com/office/officeart/2008/layout/HorizontalMultiLevelHierarchy"/>
    <dgm:cxn modelId="{4897323F-7CD3-4F7E-AFAD-4F32CFDE5AC3}" type="presOf" srcId="{27802B68-B65A-4504-91D3-4D8FD76B637D}" destId="{A8EAC170-C476-4031-8026-851004AA7A83}" srcOrd="0" destOrd="0" presId="urn:microsoft.com/office/officeart/2008/layout/HorizontalMultiLevelHierarchy"/>
    <dgm:cxn modelId="{ED725999-F937-4168-B14D-8F1FAE838AB5}" type="presOf" srcId="{08BC75B0-C274-4598-B8A4-B99276B81078}" destId="{69CA880A-4127-4D6B-AEA7-81CA07972C20}" srcOrd="1" destOrd="0" presId="urn:microsoft.com/office/officeart/2008/layout/HorizontalMultiLevelHierarchy"/>
    <dgm:cxn modelId="{CC8D5822-594F-4F8D-AFA7-4E1AD33B9F2A}" srcId="{8B9FE75E-EA83-4BE5-B453-4193C265E7BF}" destId="{27802B68-B65A-4504-91D3-4D8FD76B637D}" srcOrd="0" destOrd="0" parTransId="{69D766AB-F404-45E0-B8E1-AEF52608A155}" sibTransId="{4D250121-0633-4C1F-AB9E-59BA853CBE68}"/>
    <dgm:cxn modelId="{5A4C26F4-5556-4890-9068-E4B333476805}" type="presOf" srcId="{69D766AB-F404-45E0-B8E1-AEF52608A155}" destId="{89BD8CFD-96DE-4932-A5E5-AA40A6CBF46D}" srcOrd="0" destOrd="0" presId="urn:microsoft.com/office/officeart/2008/layout/HorizontalMultiLevelHierarchy"/>
    <dgm:cxn modelId="{E8B14F80-A164-4254-BEAD-906603406E69}" srcId="{8B9FE75E-EA83-4BE5-B453-4193C265E7BF}" destId="{542ED4A1-53A7-4DF3-B4CB-40FD4C6BB79F}" srcOrd="1" destOrd="0" parTransId="{08BC75B0-C274-4598-B8A4-B99276B81078}" sibTransId="{6C9B0759-A1BB-4B71-893D-300B94728EC5}"/>
    <dgm:cxn modelId="{410DCAD6-F9D4-41B4-BB9C-B6C2CBC6E398}" type="presOf" srcId="{8B9FE75E-EA83-4BE5-B453-4193C265E7BF}" destId="{21430D87-84F3-4089-B339-4BAF8E5958DE}" srcOrd="0" destOrd="0" presId="urn:microsoft.com/office/officeart/2008/layout/HorizontalMultiLevelHierarchy"/>
    <dgm:cxn modelId="{123D8CFA-EA79-40E9-A02A-342736FCFBE2}" type="presOf" srcId="{30972E3B-6072-472F-A1DF-DE4A7B9CA083}" destId="{EFA03E8C-7AC2-4780-9448-8052F3B1104C}" srcOrd="0" destOrd="0" presId="urn:microsoft.com/office/officeart/2008/layout/HorizontalMultiLevelHierarchy"/>
    <dgm:cxn modelId="{25BB7870-A0CC-4AFB-A299-C721B6373F5A}" srcId="{8B9FE75E-EA83-4BE5-B453-4193C265E7BF}" destId="{266655E2-20E7-49E0-A683-C22B33478B96}" srcOrd="2" destOrd="0" parTransId="{B67A3DBB-F6F0-4B63-BA6C-2FEE096F5D4F}" sibTransId="{16B12549-62E2-490B-BC45-5FEDB00254AC}"/>
    <dgm:cxn modelId="{40558BC5-2EDB-462E-91F6-2EBF89E41956}" srcId="{30972E3B-6072-472F-A1DF-DE4A7B9CA083}" destId="{8B9FE75E-EA83-4BE5-B453-4193C265E7BF}" srcOrd="0" destOrd="0" parTransId="{9425DC03-CBFC-4EE3-B003-138689866B70}" sibTransId="{D02AEB26-AE91-459E-9C32-761972A1EA39}"/>
    <dgm:cxn modelId="{9D0FC4F6-5C4A-491D-A467-A3480DC3FFEB}" type="presOf" srcId="{542ED4A1-53A7-4DF3-B4CB-40FD4C6BB79F}" destId="{3158A0B4-FD37-477D-9D61-1DF97A5166C6}" srcOrd="0" destOrd="0" presId="urn:microsoft.com/office/officeart/2008/layout/HorizontalMultiLevelHierarchy"/>
    <dgm:cxn modelId="{77199EAC-1C3D-41DA-BDF3-EE1BE0B53793}" type="presOf" srcId="{B67A3DBB-F6F0-4B63-BA6C-2FEE096F5D4F}" destId="{447B05F6-74B6-4A34-B7E3-A5049C55A112}" srcOrd="0" destOrd="0" presId="urn:microsoft.com/office/officeart/2008/layout/HorizontalMultiLevelHierarchy"/>
    <dgm:cxn modelId="{19184422-BDAA-4B85-836A-68BE41F7BBFC}" type="presOf" srcId="{B67A3DBB-F6F0-4B63-BA6C-2FEE096F5D4F}" destId="{E7AA52CE-74EB-452A-969E-89FA831201F9}" srcOrd="1" destOrd="0" presId="urn:microsoft.com/office/officeart/2008/layout/HorizontalMultiLevelHierarchy"/>
    <dgm:cxn modelId="{EB4D79DD-BDC6-4FB5-AF1A-A4BFCACA36DE}" type="presOf" srcId="{69D766AB-F404-45E0-B8E1-AEF52608A155}" destId="{CA39F877-6354-4948-B134-BD79BB3A42C5}" srcOrd="1" destOrd="0" presId="urn:microsoft.com/office/officeart/2008/layout/HorizontalMultiLevelHierarchy"/>
    <dgm:cxn modelId="{292D72B9-930D-4588-9B96-CAD6445F7A9D}" type="presOf" srcId="{08BC75B0-C274-4598-B8A4-B99276B81078}" destId="{8FFB31CA-3C35-44C2-AFE5-91E0CCC8EF62}" srcOrd="0" destOrd="0" presId="urn:microsoft.com/office/officeart/2008/layout/HorizontalMultiLevelHierarchy"/>
    <dgm:cxn modelId="{E6619CAE-FB1A-49FF-859A-AE141B8C484B}" type="presParOf" srcId="{EFA03E8C-7AC2-4780-9448-8052F3B1104C}" destId="{AAC9A15A-E929-4281-936D-DF4851CC5F9F}" srcOrd="0" destOrd="0" presId="urn:microsoft.com/office/officeart/2008/layout/HorizontalMultiLevelHierarchy"/>
    <dgm:cxn modelId="{7D11C52B-6EE3-4CC5-BAC6-A82366F28E88}" type="presParOf" srcId="{AAC9A15A-E929-4281-936D-DF4851CC5F9F}" destId="{21430D87-84F3-4089-B339-4BAF8E5958DE}" srcOrd="0" destOrd="0" presId="urn:microsoft.com/office/officeart/2008/layout/HorizontalMultiLevelHierarchy"/>
    <dgm:cxn modelId="{5D201617-8651-466D-BC70-9ACE6279D2E3}" type="presParOf" srcId="{AAC9A15A-E929-4281-936D-DF4851CC5F9F}" destId="{3144B105-01AA-415A-BB27-A69C832F77C2}" srcOrd="1" destOrd="0" presId="urn:microsoft.com/office/officeart/2008/layout/HorizontalMultiLevelHierarchy"/>
    <dgm:cxn modelId="{D4B54A28-08F1-4186-B618-6A38F7CE6B39}" type="presParOf" srcId="{3144B105-01AA-415A-BB27-A69C832F77C2}" destId="{89BD8CFD-96DE-4932-A5E5-AA40A6CBF46D}" srcOrd="0" destOrd="0" presId="urn:microsoft.com/office/officeart/2008/layout/HorizontalMultiLevelHierarchy"/>
    <dgm:cxn modelId="{2E98FF10-4199-4C67-9CA9-12FC145465E7}" type="presParOf" srcId="{89BD8CFD-96DE-4932-A5E5-AA40A6CBF46D}" destId="{CA39F877-6354-4948-B134-BD79BB3A42C5}" srcOrd="0" destOrd="0" presId="urn:microsoft.com/office/officeart/2008/layout/HorizontalMultiLevelHierarchy"/>
    <dgm:cxn modelId="{0E2D667B-0070-40F9-8104-D825B1D068A2}" type="presParOf" srcId="{3144B105-01AA-415A-BB27-A69C832F77C2}" destId="{03A60904-C88E-48AB-AA4F-99C8BB70C19A}" srcOrd="1" destOrd="0" presId="urn:microsoft.com/office/officeart/2008/layout/HorizontalMultiLevelHierarchy"/>
    <dgm:cxn modelId="{8CDE5815-52D9-472D-8591-E5BC65FE480A}" type="presParOf" srcId="{03A60904-C88E-48AB-AA4F-99C8BB70C19A}" destId="{A8EAC170-C476-4031-8026-851004AA7A83}" srcOrd="0" destOrd="0" presId="urn:microsoft.com/office/officeart/2008/layout/HorizontalMultiLevelHierarchy"/>
    <dgm:cxn modelId="{6D3510F8-F1CC-4617-AAB7-9614E9EC2D9A}" type="presParOf" srcId="{03A60904-C88E-48AB-AA4F-99C8BB70C19A}" destId="{637CCA48-EB13-4C49-BDDA-CDEDC690426D}" srcOrd="1" destOrd="0" presId="urn:microsoft.com/office/officeart/2008/layout/HorizontalMultiLevelHierarchy"/>
    <dgm:cxn modelId="{244547B2-0A2F-43C5-921E-3E34BAEEC748}" type="presParOf" srcId="{3144B105-01AA-415A-BB27-A69C832F77C2}" destId="{8FFB31CA-3C35-44C2-AFE5-91E0CCC8EF62}" srcOrd="2" destOrd="0" presId="urn:microsoft.com/office/officeart/2008/layout/HorizontalMultiLevelHierarchy"/>
    <dgm:cxn modelId="{7FEDABFA-4617-402E-9377-313C886000A7}" type="presParOf" srcId="{8FFB31CA-3C35-44C2-AFE5-91E0CCC8EF62}" destId="{69CA880A-4127-4D6B-AEA7-81CA07972C20}" srcOrd="0" destOrd="0" presId="urn:microsoft.com/office/officeart/2008/layout/HorizontalMultiLevelHierarchy"/>
    <dgm:cxn modelId="{EE2278B5-5BD0-4901-8952-94B9B5922F1A}" type="presParOf" srcId="{3144B105-01AA-415A-BB27-A69C832F77C2}" destId="{D8F9E722-B906-42E2-ACE1-95E4C72193CE}" srcOrd="3" destOrd="0" presId="urn:microsoft.com/office/officeart/2008/layout/HorizontalMultiLevelHierarchy"/>
    <dgm:cxn modelId="{D7C2345B-73AC-4F2B-AC5E-EC65B7C4F4AA}" type="presParOf" srcId="{D8F9E722-B906-42E2-ACE1-95E4C72193CE}" destId="{3158A0B4-FD37-477D-9D61-1DF97A5166C6}" srcOrd="0" destOrd="0" presId="urn:microsoft.com/office/officeart/2008/layout/HorizontalMultiLevelHierarchy"/>
    <dgm:cxn modelId="{BDFA51DC-6F85-4B64-BD5E-26B64D7799E7}" type="presParOf" srcId="{D8F9E722-B906-42E2-ACE1-95E4C72193CE}" destId="{091857BF-690E-4E15-8AE6-3ED209FEF725}" srcOrd="1" destOrd="0" presId="urn:microsoft.com/office/officeart/2008/layout/HorizontalMultiLevelHierarchy"/>
    <dgm:cxn modelId="{00B871EA-E9EA-45AD-8BF1-13C29C705C18}" type="presParOf" srcId="{3144B105-01AA-415A-BB27-A69C832F77C2}" destId="{447B05F6-74B6-4A34-B7E3-A5049C55A112}" srcOrd="4" destOrd="0" presId="urn:microsoft.com/office/officeart/2008/layout/HorizontalMultiLevelHierarchy"/>
    <dgm:cxn modelId="{FF1A3A66-0628-4C47-A29E-72ED980E4BA4}" type="presParOf" srcId="{447B05F6-74B6-4A34-B7E3-A5049C55A112}" destId="{E7AA52CE-74EB-452A-969E-89FA831201F9}" srcOrd="0" destOrd="0" presId="urn:microsoft.com/office/officeart/2008/layout/HorizontalMultiLevelHierarchy"/>
    <dgm:cxn modelId="{0E574CD8-D406-416B-A1B6-B4348F3577F7}" type="presParOf" srcId="{3144B105-01AA-415A-BB27-A69C832F77C2}" destId="{515FC661-4F29-4151-9515-8AD1DA97F9F7}" srcOrd="5" destOrd="0" presId="urn:microsoft.com/office/officeart/2008/layout/HorizontalMultiLevelHierarchy"/>
    <dgm:cxn modelId="{5F351411-84CD-403F-904E-F2BE1CE4274A}" type="presParOf" srcId="{515FC661-4F29-4151-9515-8AD1DA97F9F7}" destId="{7C794FFD-389F-486A-AD5F-493F7138EA7C}" srcOrd="0" destOrd="0" presId="urn:microsoft.com/office/officeart/2008/layout/HorizontalMultiLevelHierarchy"/>
    <dgm:cxn modelId="{047AFFCA-EA38-4A53-B9FD-62A69B3B92FC}" type="presParOf" srcId="{515FC661-4F29-4151-9515-8AD1DA97F9F7}" destId="{71E7B5F3-3C31-4820-B052-DFE2B8CA81E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0CF214-934C-4B3C-8C0B-ED1C81E434FB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5E9C5B9-66DA-4745-9F73-6A0165834A17}">
      <dgm:prSet phldrT="[Text]" custT="1"/>
      <dgm:spPr/>
      <dgm:t>
        <a:bodyPr/>
        <a:lstStyle/>
        <a:p>
          <a:r>
            <a:rPr lang="en-US" sz="2800" b="1" dirty="0" smtClean="0">
              <a:latin typeface="Times New Roman" pitchFamily="18" charset="0"/>
              <a:cs typeface="Times New Roman" pitchFamily="18" charset="0"/>
            </a:rPr>
            <a:t>Register Topic, Advisor</a:t>
          </a:r>
          <a:endParaRPr lang="en-US" sz="2800" b="1" dirty="0">
            <a:latin typeface="Times New Roman" pitchFamily="18" charset="0"/>
            <a:cs typeface="Times New Roman" pitchFamily="18" charset="0"/>
          </a:endParaRPr>
        </a:p>
      </dgm:t>
    </dgm:pt>
    <dgm:pt modelId="{28803AB9-91F6-451A-9F88-329837CF13CC}" type="parTrans" cxnId="{ECB10CBF-CED3-4330-BEE0-09B24F207B53}">
      <dgm:prSet/>
      <dgm:spPr/>
      <dgm:t>
        <a:bodyPr/>
        <a:lstStyle/>
        <a:p>
          <a:endParaRPr lang="en-US" sz="1400" b="1">
            <a:latin typeface="Times New Roman" pitchFamily="18" charset="0"/>
            <a:cs typeface="Times New Roman" pitchFamily="18" charset="0"/>
          </a:endParaRPr>
        </a:p>
      </dgm:t>
    </dgm:pt>
    <dgm:pt modelId="{84ABAC15-4F23-476B-8A21-59D564592759}" type="sibTrans" cxnId="{ECB10CBF-CED3-4330-BEE0-09B24F207B53}">
      <dgm:prSet/>
      <dgm:spPr/>
      <dgm:t>
        <a:bodyPr/>
        <a:lstStyle/>
        <a:p>
          <a:endParaRPr lang="en-US" sz="1400" b="1">
            <a:latin typeface="Times New Roman" pitchFamily="18" charset="0"/>
            <a:cs typeface="Times New Roman" pitchFamily="18" charset="0"/>
          </a:endParaRPr>
        </a:p>
      </dgm:t>
    </dgm:pt>
    <dgm:pt modelId="{CBE2E233-CC9A-49CB-B64E-4EC2A3572C61}">
      <dgm:prSet phldrT="[Text]" custT="1"/>
      <dgm:spPr/>
      <dgm:t>
        <a:bodyPr/>
        <a:lstStyle/>
        <a:p>
          <a:r>
            <a:rPr lang="en-US" sz="2800" b="1" dirty="0" smtClean="0">
              <a:latin typeface="Times New Roman" pitchFamily="18" charset="0"/>
              <a:cs typeface="Times New Roman" pitchFamily="18" charset="0"/>
            </a:rPr>
            <a:t>Proposal defense</a:t>
          </a:r>
          <a:endParaRPr lang="en-US" sz="2800" b="1" dirty="0">
            <a:latin typeface="Times New Roman" pitchFamily="18" charset="0"/>
            <a:cs typeface="Times New Roman" pitchFamily="18" charset="0"/>
          </a:endParaRPr>
        </a:p>
      </dgm:t>
    </dgm:pt>
    <dgm:pt modelId="{65282EE0-AF98-4FE2-8467-E68CAD864EDF}" type="parTrans" cxnId="{9CCCFFDD-808C-4D17-9094-C68D0673CAF6}">
      <dgm:prSet/>
      <dgm:spPr/>
      <dgm:t>
        <a:bodyPr/>
        <a:lstStyle/>
        <a:p>
          <a:endParaRPr lang="en-US" sz="1400" b="1">
            <a:latin typeface="Times New Roman" pitchFamily="18" charset="0"/>
            <a:cs typeface="Times New Roman" pitchFamily="18" charset="0"/>
          </a:endParaRPr>
        </a:p>
      </dgm:t>
    </dgm:pt>
    <dgm:pt modelId="{60BA99E2-EF66-4798-B681-3E1A752BDD4C}" type="sibTrans" cxnId="{9CCCFFDD-808C-4D17-9094-C68D0673CAF6}">
      <dgm:prSet/>
      <dgm:spPr/>
      <dgm:t>
        <a:bodyPr/>
        <a:lstStyle/>
        <a:p>
          <a:endParaRPr lang="en-US" sz="1400" b="1">
            <a:latin typeface="Times New Roman" pitchFamily="18" charset="0"/>
            <a:cs typeface="Times New Roman" pitchFamily="18" charset="0"/>
          </a:endParaRPr>
        </a:p>
      </dgm:t>
    </dgm:pt>
    <dgm:pt modelId="{1623BF0D-52BE-4BC3-A8B9-D4B3F012660E}">
      <dgm:prSet phldrT="[Text]" custT="1"/>
      <dgm:spPr/>
      <dgm:t>
        <a:bodyPr/>
        <a:lstStyle/>
        <a:p>
          <a:r>
            <a:rPr lang="en-US" sz="2800" b="1" dirty="0" smtClean="0">
              <a:latin typeface="Times New Roman" pitchFamily="18" charset="0"/>
              <a:cs typeface="Times New Roman" pitchFamily="18" charset="0"/>
            </a:rPr>
            <a:t>Thesis Defense</a:t>
          </a:r>
          <a:endParaRPr lang="en-US" sz="2800" b="1" dirty="0">
            <a:latin typeface="Times New Roman" pitchFamily="18" charset="0"/>
            <a:cs typeface="Times New Roman" pitchFamily="18" charset="0"/>
          </a:endParaRPr>
        </a:p>
      </dgm:t>
    </dgm:pt>
    <dgm:pt modelId="{14CF5C8D-567F-43B2-9A68-C53F5F8CB52F}" type="parTrans" cxnId="{FCD9CB7F-D54D-43D2-8B8D-2739B80523F9}">
      <dgm:prSet/>
      <dgm:spPr/>
      <dgm:t>
        <a:bodyPr/>
        <a:lstStyle/>
        <a:p>
          <a:endParaRPr lang="en-US" sz="1400" b="1">
            <a:latin typeface="Times New Roman" pitchFamily="18" charset="0"/>
            <a:cs typeface="Times New Roman" pitchFamily="18" charset="0"/>
          </a:endParaRPr>
        </a:p>
      </dgm:t>
    </dgm:pt>
    <dgm:pt modelId="{E0B0398C-BA22-4D94-A3FA-920167FB748A}" type="sibTrans" cxnId="{FCD9CB7F-D54D-43D2-8B8D-2739B80523F9}">
      <dgm:prSet/>
      <dgm:spPr/>
      <dgm:t>
        <a:bodyPr/>
        <a:lstStyle/>
        <a:p>
          <a:endParaRPr lang="en-US" sz="1400" b="1">
            <a:latin typeface="Times New Roman" pitchFamily="18" charset="0"/>
            <a:cs typeface="Times New Roman" pitchFamily="18" charset="0"/>
          </a:endParaRPr>
        </a:p>
      </dgm:t>
    </dgm:pt>
    <dgm:pt modelId="{933EDFBD-AE65-449C-A0F7-704C97E627BA}">
      <dgm:prSet phldrT="[Text]" custT="1"/>
      <dgm:spPr/>
      <dgm:t>
        <a:bodyPr/>
        <a:lstStyle/>
        <a:p>
          <a:r>
            <a:rPr lang="en-US" sz="2800" b="1" dirty="0" smtClean="0">
              <a:latin typeface="Times New Roman" pitchFamily="18" charset="0"/>
              <a:cs typeface="Times New Roman" pitchFamily="18" charset="0"/>
            </a:rPr>
            <a:t>Finish courses</a:t>
          </a:r>
          <a:endParaRPr lang="en-US" sz="2800" b="1" dirty="0">
            <a:latin typeface="Times New Roman" pitchFamily="18" charset="0"/>
            <a:cs typeface="Times New Roman" pitchFamily="18" charset="0"/>
          </a:endParaRPr>
        </a:p>
      </dgm:t>
    </dgm:pt>
    <dgm:pt modelId="{EB5FA0C3-726F-4BC1-B977-1B68B18C3C86}" type="parTrans" cxnId="{68D75BBD-C339-4289-A619-26274580AB9B}">
      <dgm:prSet/>
      <dgm:spPr/>
      <dgm:t>
        <a:bodyPr/>
        <a:lstStyle/>
        <a:p>
          <a:endParaRPr lang="en-US" sz="1600"/>
        </a:p>
      </dgm:t>
    </dgm:pt>
    <dgm:pt modelId="{9C85769E-6FF5-4669-A8E5-A298A3666368}" type="sibTrans" cxnId="{68D75BBD-C339-4289-A619-26274580AB9B}">
      <dgm:prSet/>
      <dgm:spPr/>
      <dgm:t>
        <a:bodyPr/>
        <a:lstStyle/>
        <a:p>
          <a:endParaRPr lang="en-US" sz="1600"/>
        </a:p>
      </dgm:t>
    </dgm:pt>
    <dgm:pt modelId="{DB43F11E-E006-44D7-A39C-940475EF2467}" type="pres">
      <dgm:prSet presAssocID="{630CF214-934C-4B3C-8C0B-ED1C81E434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373CEB-1DF7-4CB0-A920-43BAA01201B8}" type="pres">
      <dgm:prSet presAssocID="{630CF214-934C-4B3C-8C0B-ED1C81E434FB}" presName="arrow" presStyleLbl="bgShp" presStyleIdx="0" presStyleCnt="1"/>
      <dgm:spPr/>
    </dgm:pt>
    <dgm:pt modelId="{C4378B39-9576-4DA0-82B6-9B8C46804EB8}" type="pres">
      <dgm:prSet presAssocID="{630CF214-934C-4B3C-8C0B-ED1C81E434FB}" presName="points" presStyleCnt="0"/>
      <dgm:spPr/>
    </dgm:pt>
    <dgm:pt modelId="{8C7935BB-4521-4BDA-9F31-5961E3E3342D}" type="pres">
      <dgm:prSet presAssocID="{933EDFBD-AE65-449C-A0F7-704C97E627BA}" presName="compositeA" presStyleCnt="0"/>
      <dgm:spPr/>
    </dgm:pt>
    <dgm:pt modelId="{9772BF96-60D7-4227-A05E-5F7B8D75C67C}" type="pres">
      <dgm:prSet presAssocID="{933EDFBD-AE65-449C-A0F7-704C97E627BA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4B395C-196C-4AC5-BEED-61E53F673074}" type="pres">
      <dgm:prSet presAssocID="{933EDFBD-AE65-449C-A0F7-704C97E627BA}" presName="circleA" presStyleLbl="node1" presStyleIdx="0" presStyleCnt="4"/>
      <dgm:spPr/>
    </dgm:pt>
    <dgm:pt modelId="{72D5EAFF-82A1-41EB-8036-14FEED8F284F}" type="pres">
      <dgm:prSet presAssocID="{933EDFBD-AE65-449C-A0F7-704C97E627BA}" presName="spaceA" presStyleCnt="0"/>
      <dgm:spPr/>
    </dgm:pt>
    <dgm:pt modelId="{DF8590F0-0506-42AC-A1D2-BC81832AEFD2}" type="pres">
      <dgm:prSet presAssocID="{9C85769E-6FF5-4669-A8E5-A298A3666368}" presName="space" presStyleCnt="0"/>
      <dgm:spPr/>
    </dgm:pt>
    <dgm:pt modelId="{945293E7-BCB1-437E-AF08-6A5FEE36FB32}" type="pres">
      <dgm:prSet presAssocID="{65E9C5B9-66DA-4745-9F73-6A0165834A17}" presName="compositeB" presStyleCnt="0"/>
      <dgm:spPr/>
    </dgm:pt>
    <dgm:pt modelId="{97871B5E-2CE9-415C-8DDA-113FC16DDC98}" type="pres">
      <dgm:prSet presAssocID="{65E9C5B9-66DA-4745-9F73-6A0165834A17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939A9-F0C4-44E5-A5D3-38FF5293A9EC}" type="pres">
      <dgm:prSet presAssocID="{65E9C5B9-66DA-4745-9F73-6A0165834A17}" presName="circleB" presStyleLbl="node1" presStyleIdx="1" presStyleCnt="4"/>
      <dgm:spPr/>
    </dgm:pt>
    <dgm:pt modelId="{F27D3960-9427-4E43-8390-7666F0EA7274}" type="pres">
      <dgm:prSet presAssocID="{65E9C5B9-66DA-4745-9F73-6A0165834A17}" presName="spaceB" presStyleCnt="0"/>
      <dgm:spPr/>
    </dgm:pt>
    <dgm:pt modelId="{A9DFA492-A8F8-4C38-B096-539150CEF49A}" type="pres">
      <dgm:prSet presAssocID="{84ABAC15-4F23-476B-8A21-59D564592759}" presName="space" presStyleCnt="0"/>
      <dgm:spPr/>
    </dgm:pt>
    <dgm:pt modelId="{ED390D04-2348-4687-853C-5022B22CF17E}" type="pres">
      <dgm:prSet presAssocID="{CBE2E233-CC9A-49CB-B64E-4EC2A3572C61}" presName="compositeA" presStyleCnt="0"/>
      <dgm:spPr/>
    </dgm:pt>
    <dgm:pt modelId="{DF77EB93-E4B3-4BBF-841F-5A95DB6416D8}" type="pres">
      <dgm:prSet presAssocID="{CBE2E233-CC9A-49CB-B64E-4EC2A3572C61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82501-BED9-452B-A7B6-DE8454BCECFC}" type="pres">
      <dgm:prSet presAssocID="{CBE2E233-CC9A-49CB-B64E-4EC2A3572C61}" presName="circleA" presStyleLbl="node1" presStyleIdx="2" presStyleCnt="4"/>
      <dgm:spPr/>
    </dgm:pt>
    <dgm:pt modelId="{DD8192B4-0311-4EB4-9426-D8203DCC02E6}" type="pres">
      <dgm:prSet presAssocID="{CBE2E233-CC9A-49CB-B64E-4EC2A3572C61}" presName="spaceA" presStyleCnt="0"/>
      <dgm:spPr/>
    </dgm:pt>
    <dgm:pt modelId="{B417DFD8-CC6F-40E4-8FAD-27B10F184B6F}" type="pres">
      <dgm:prSet presAssocID="{60BA99E2-EF66-4798-B681-3E1A752BDD4C}" presName="space" presStyleCnt="0"/>
      <dgm:spPr/>
    </dgm:pt>
    <dgm:pt modelId="{6652BC37-3958-45EC-B9E5-47CE09066E44}" type="pres">
      <dgm:prSet presAssocID="{1623BF0D-52BE-4BC3-A8B9-D4B3F012660E}" presName="compositeB" presStyleCnt="0"/>
      <dgm:spPr/>
    </dgm:pt>
    <dgm:pt modelId="{97B0376D-AC9C-49D6-9367-D0EE6CA83B5F}" type="pres">
      <dgm:prSet presAssocID="{1623BF0D-52BE-4BC3-A8B9-D4B3F012660E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F3526-C545-408B-8A4B-E07C3C3278B4}" type="pres">
      <dgm:prSet presAssocID="{1623BF0D-52BE-4BC3-A8B9-D4B3F012660E}" presName="circleB" presStyleLbl="node1" presStyleIdx="3" presStyleCnt="4"/>
      <dgm:spPr/>
    </dgm:pt>
    <dgm:pt modelId="{728AF235-AA7C-4E2A-9E28-067BF43723A1}" type="pres">
      <dgm:prSet presAssocID="{1623BF0D-52BE-4BC3-A8B9-D4B3F012660E}" presName="spaceB" presStyleCnt="0"/>
      <dgm:spPr/>
    </dgm:pt>
  </dgm:ptLst>
  <dgm:cxnLst>
    <dgm:cxn modelId="{F4E1F6FF-5161-4DDB-B1FA-5C2FC74DCF6D}" type="presOf" srcId="{1623BF0D-52BE-4BC3-A8B9-D4B3F012660E}" destId="{97B0376D-AC9C-49D6-9367-D0EE6CA83B5F}" srcOrd="0" destOrd="0" presId="urn:microsoft.com/office/officeart/2005/8/layout/hProcess11"/>
    <dgm:cxn modelId="{9CCCFFDD-808C-4D17-9094-C68D0673CAF6}" srcId="{630CF214-934C-4B3C-8C0B-ED1C81E434FB}" destId="{CBE2E233-CC9A-49CB-B64E-4EC2A3572C61}" srcOrd="2" destOrd="0" parTransId="{65282EE0-AF98-4FE2-8467-E68CAD864EDF}" sibTransId="{60BA99E2-EF66-4798-B681-3E1A752BDD4C}"/>
    <dgm:cxn modelId="{68195CC9-D540-4189-A932-853E0D24EB9F}" type="presOf" srcId="{CBE2E233-CC9A-49CB-B64E-4EC2A3572C61}" destId="{DF77EB93-E4B3-4BBF-841F-5A95DB6416D8}" srcOrd="0" destOrd="0" presId="urn:microsoft.com/office/officeart/2005/8/layout/hProcess11"/>
    <dgm:cxn modelId="{ECB10CBF-CED3-4330-BEE0-09B24F207B53}" srcId="{630CF214-934C-4B3C-8C0B-ED1C81E434FB}" destId="{65E9C5B9-66DA-4745-9F73-6A0165834A17}" srcOrd="1" destOrd="0" parTransId="{28803AB9-91F6-451A-9F88-329837CF13CC}" sibTransId="{84ABAC15-4F23-476B-8A21-59D564592759}"/>
    <dgm:cxn modelId="{41E9FDCE-62AD-4CE4-A7C9-0BEFDB2FF4BB}" type="presOf" srcId="{933EDFBD-AE65-449C-A0F7-704C97E627BA}" destId="{9772BF96-60D7-4227-A05E-5F7B8D75C67C}" srcOrd="0" destOrd="0" presId="urn:microsoft.com/office/officeart/2005/8/layout/hProcess11"/>
    <dgm:cxn modelId="{2DF0E81A-53B9-4847-B613-4E1EDF6DBAED}" type="presOf" srcId="{65E9C5B9-66DA-4745-9F73-6A0165834A17}" destId="{97871B5E-2CE9-415C-8DDA-113FC16DDC98}" srcOrd="0" destOrd="0" presId="urn:microsoft.com/office/officeart/2005/8/layout/hProcess11"/>
    <dgm:cxn modelId="{FCD9CB7F-D54D-43D2-8B8D-2739B80523F9}" srcId="{630CF214-934C-4B3C-8C0B-ED1C81E434FB}" destId="{1623BF0D-52BE-4BC3-A8B9-D4B3F012660E}" srcOrd="3" destOrd="0" parTransId="{14CF5C8D-567F-43B2-9A68-C53F5F8CB52F}" sibTransId="{E0B0398C-BA22-4D94-A3FA-920167FB748A}"/>
    <dgm:cxn modelId="{68D75BBD-C339-4289-A619-26274580AB9B}" srcId="{630CF214-934C-4B3C-8C0B-ED1C81E434FB}" destId="{933EDFBD-AE65-449C-A0F7-704C97E627BA}" srcOrd="0" destOrd="0" parTransId="{EB5FA0C3-726F-4BC1-B977-1B68B18C3C86}" sibTransId="{9C85769E-6FF5-4669-A8E5-A298A3666368}"/>
    <dgm:cxn modelId="{526BBEAE-955B-47BE-9294-6BA33B8FF7AE}" type="presOf" srcId="{630CF214-934C-4B3C-8C0B-ED1C81E434FB}" destId="{DB43F11E-E006-44D7-A39C-940475EF2467}" srcOrd="0" destOrd="0" presId="urn:microsoft.com/office/officeart/2005/8/layout/hProcess11"/>
    <dgm:cxn modelId="{DBB14DE3-8586-4B68-90AD-7534067713D3}" type="presParOf" srcId="{DB43F11E-E006-44D7-A39C-940475EF2467}" destId="{DC373CEB-1DF7-4CB0-A920-43BAA01201B8}" srcOrd="0" destOrd="0" presId="urn:microsoft.com/office/officeart/2005/8/layout/hProcess11"/>
    <dgm:cxn modelId="{D7690B7E-A79E-4034-9EA6-9DF7266E53DD}" type="presParOf" srcId="{DB43F11E-E006-44D7-A39C-940475EF2467}" destId="{C4378B39-9576-4DA0-82B6-9B8C46804EB8}" srcOrd="1" destOrd="0" presId="urn:microsoft.com/office/officeart/2005/8/layout/hProcess11"/>
    <dgm:cxn modelId="{AD765DD1-8B7E-4701-82D4-3ADDD1CBB305}" type="presParOf" srcId="{C4378B39-9576-4DA0-82B6-9B8C46804EB8}" destId="{8C7935BB-4521-4BDA-9F31-5961E3E3342D}" srcOrd="0" destOrd="0" presId="urn:microsoft.com/office/officeart/2005/8/layout/hProcess11"/>
    <dgm:cxn modelId="{0BF4CB9B-F364-49C7-9325-C17911FEE22C}" type="presParOf" srcId="{8C7935BB-4521-4BDA-9F31-5961E3E3342D}" destId="{9772BF96-60D7-4227-A05E-5F7B8D75C67C}" srcOrd="0" destOrd="0" presId="urn:microsoft.com/office/officeart/2005/8/layout/hProcess11"/>
    <dgm:cxn modelId="{AEFEB26C-774B-4AEC-9128-6C0A62C0E3A3}" type="presParOf" srcId="{8C7935BB-4521-4BDA-9F31-5961E3E3342D}" destId="{3C4B395C-196C-4AC5-BEED-61E53F673074}" srcOrd="1" destOrd="0" presId="urn:microsoft.com/office/officeart/2005/8/layout/hProcess11"/>
    <dgm:cxn modelId="{1D19D97A-DFB0-47AF-B174-54A68B09E7FC}" type="presParOf" srcId="{8C7935BB-4521-4BDA-9F31-5961E3E3342D}" destId="{72D5EAFF-82A1-41EB-8036-14FEED8F284F}" srcOrd="2" destOrd="0" presId="urn:microsoft.com/office/officeart/2005/8/layout/hProcess11"/>
    <dgm:cxn modelId="{00C86797-22A8-491C-BF91-A9D861F9E9BB}" type="presParOf" srcId="{C4378B39-9576-4DA0-82B6-9B8C46804EB8}" destId="{DF8590F0-0506-42AC-A1D2-BC81832AEFD2}" srcOrd="1" destOrd="0" presId="urn:microsoft.com/office/officeart/2005/8/layout/hProcess11"/>
    <dgm:cxn modelId="{4C41BA14-8646-46E9-AD05-CC3554EF807E}" type="presParOf" srcId="{C4378B39-9576-4DA0-82B6-9B8C46804EB8}" destId="{945293E7-BCB1-437E-AF08-6A5FEE36FB32}" srcOrd="2" destOrd="0" presId="urn:microsoft.com/office/officeart/2005/8/layout/hProcess11"/>
    <dgm:cxn modelId="{239069B8-0171-4702-9C55-8C18C7D79058}" type="presParOf" srcId="{945293E7-BCB1-437E-AF08-6A5FEE36FB32}" destId="{97871B5E-2CE9-415C-8DDA-113FC16DDC98}" srcOrd="0" destOrd="0" presId="urn:microsoft.com/office/officeart/2005/8/layout/hProcess11"/>
    <dgm:cxn modelId="{7B6F481A-D579-4655-9349-FA6B3297DFEE}" type="presParOf" srcId="{945293E7-BCB1-437E-AF08-6A5FEE36FB32}" destId="{8EF939A9-F0C4-44E5-A5D3-38FF5293A9EC}" srcOrd="1" destOrd="0" presId="urn:microsoft.com/office/officeart/2005/8/layout/hProcess11"/>
    <dgm:cxn modelId="{8607A05D-DA51-4587-BD57-B8538E67F38D}" type="presParOf" srcId="{945293E7-BCB1-437E-AF08-6A5FEE36FB32}" destId="{F27D3960-9427-4E43-8390-7666F0EA7274}" srcOrd="2" destOrd="0" presId="urn:microsoft.com/office/officeart/2005/8/layout/hProcess11"/>
    <dgm:cxn modelId="{47AA4294-D7CF-4CFE-8226-895ED778CD67}" type="presParOf" srcId="{C4378B39-9576-4DA0-82B6-9B8C46804EB8}" destId="{A9DFA492-A8F8-4C38-B096-539150CEF49A}" srcOrd="3" destOrd="0" presId="urn:microsoft.com/office/officeart/2005/8/layout/hProcess11"/>
    <dgm:cxn modelId="{B00BD5E9-78E1-46BD-9352-67FE471BA08A}" type="presParOf" srcId="{C4378B39-9576-4DA0-82B6-9B8C46804EB8}" destId="{ED390D04-2348-4687-853C-5022B22CF17E}" srcOrd="4" destOrd="0" presId="urn:microsoft.com/office/officeart/2005/8/layout/hProcess11"/>
    <dgm:cxn modelId="{050581E6-2EC9-4E5D-B3F3-0502D6EE6A00}" type="presParOf" srcId="{ED390D04-2348-4687-853C-5022B22CF17E}" destId="{DF77EB93-E4B3-4BBF-841F-5A95DB6416D8}" srcOrd="0" destOrd="0" presId="urn:microsoft.com/office/officeart/2005/8/layout/hProcess11"/>
    <dgm:cxn modelId="{91F226F4-4E78-46BB-A012-700087296F39}" type="presParOf" srcId="{ED390D04-2348-4687-853C-5022B22CF17E}" destId="{06F82501-BED9-452B-A7B6-DE8454BCECFC}" srcOrd="1" destOrd="0" presId="urn:microsoft.com/office/officeart/2005/8/layout/hProcess11"/>
    <dgm:cxn modelId="{B04A9DBB-B7F4-403A-9F2C-99B9A27AB820}" type="presParOf" srcId="{ED390D04-2348-4687-853C-5022B22CF17E}" destId="{DD8192B4-0311-4EB4-9426-D8203DCC02E6}" srcOrd="2" destOrd="0" presId="urn:microsoft.com/office/officeart/2005/8/layout/hProcess11"/>
    <dgm:cxn modelId="{3DCE7783-68FE-41DF-88B7-553C87C511A7}" type="presParOf" srcId="{C4378B39-9576-4DA0-82B6-9B8C46804EB8}" destId="{B417DFD8-CC6F-40E4-8FAD-27B10F184B6F}" srcOrd="5" destOrd="0" presId="urn:microsoft.com/office/officeart/2005/8/layout/hProcess11"/>
    <dgm:cxn modelId="{47B982A6-4FB3-416F-973B-F1F81B3A5415}" type="presParOf" srcId="{C4378B39-9576-4DA0-82B6-9B8C46804EB8}" destId="{6652BC37-3958-45EC-B9E5-47CE09066E44}" srcOrd="6" destOrd="0" presId="urn:microsoft.com/office/officeart/2005/8/layout/hProcess11"/>
    <dgm:cxn modelId="{27A4C425-5FDC-498E-8B48-BFE6EA0C1566}" type="presParOf" srcId="{6652BC37-3958-45EC-B9E5-47CE09066E44}" destId="{97B0376D-AC9C-49D6-9367-D0EE6CA83B5F}" srcOrd="0" destOrd="0" presId="urn:microsoft.com/office/officeart/2005/8/layout/hProcess11"/>
    <dgm:cxn modelId="{BEED9238-D682-46D6-91BC-49281C808D68}" type="presParOf" srcId="{6652BC37-3958-45EC-B9E5-47CE09066E44}" destId="{546F3526-C545-408B-8A4B-E07C3C3278B4}" srcOrd="1" destOrd="0" presId="urn:microsoft.com/office/officeart/2005/8/layout/hProcess11"/>
    <dgm:cxn modelId="{E532C66D-1452-4769-96EF-E74F6035738C}" type="presParOf" srcId="{6652BC37-3958-45EC-B9E5-47CE09066E44}" destId="{728AF235-AA7C-4E2A-9E28-067BF43723A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E139D8-FD31-4E7B-92BA-8AF880A8F271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</dgm:pt>
    <dgm:pt modelId="{9FBF90AC-05F1-455D-83B6-C06BFCABDA1A}">
      <dgm:prSet phldrT="[Text]"/>
      <dgm:spPr/>
      <dgm:t>
        <a:bodyPr/>
        <a:lstStyle/>
        <a:p>
          <a:r>
            <a:rPr lang="en-US" altLang="zh-TW" b="1" dirty="0" smtClean="0">
              <a:solidFill>
                <a:schemeClr val="tx1"/>
              </a:solidFill>
            </a:rPr>
            <a:t>Definition of Research</a:t>
          </a:r>
          <a:endParaRPr lang="en-US" dirty="0">
            <a:solidFill>
              <a:schemeClr val="tx1"/>
            </a:solidFill>
          </a:endParaRPr>
        </a:p>
      </dgm:t>
    </dgm:pt>
    <dgm:pt modelId="{29B510F5-614E-47FC-8E99-ADDDD612B545}" type="parTrans" cxnId="{EFB82779-78CB-493C-9AF2-0F7FFF91E07B}">
      <dgm:prSet/>
      <dgm:spPr/>
      <dgm:t>
        <a:bodyPr/>
        <a:lstStyle/>
        <a:p>
          <a:endParaRPr lang="en-US"/>
        </a:p>
      </dgm:t>
    </dgm:pt>
    <dgm:pt modelId="{97AFD4A9-9715-4EB2-B6E0-72346BD4D76E}" type="sibTrans" cxnId="{EFB82779-78CB-493C-9AF2-0F7FFF91E07B}">
      <dgm:prSet/>
      <dgm:spPr/>
      <dgm:t>
        <a:bodyPr/>
        <a:lstStyle/>
        <a:p>
          <a:endParaRPr lang="en-US"/>
        </a:p>
      </dgm:t>
    </dgm:pt>
    <dgm:pt modelId="{45181B71-778A-4314-B9FE-53393DAA56BD}">
      <dgm:prSet phldrT="[Text]"/>
      <dgm:spPr/>
      <dgm:t>
        <a:bodyPr/>
        <a:lstStyle/>
        <a:p>
          <a:r>
            <a:rPr lang="en-US" altLang="zh-TW" b="1" dirty="0" smtClean="0">
              <a:solidFill>
                <a:schemeClr val="tx1"/>
              </a:solidFill>
            </a:rPr>
            <a:t>Applied and Basic Research</a:t>
          </a:r>
          <a:endParaRPr lang="en-US" dirty="0">
            <a:solidFill>
              <a:schemeClr val="tx1"/>
            </a:solidFill>
          </a:endParaRPr>
        </a:p>
      </dgm:t>
    </dgm:pt>
    <dgm:pt modelId="{A097E216-B5B6-471A-954D-39C2A4F1DBD2}" type="parTrans" cxnId="{425B1AF1-54DE-49F1-A933-9091F89FC22F}">
      <dgm:prSet/>
      <dgm:spPr/>
      <dgm:t>
        <a:bodyPr/>
        <a:lstStyle/>
        <a:p>
          <a:endParaRPr lang="en-US"/>
        </a:p>
      </dgm:t>
    </dgm:pt>
    <dgm:pt modelId="{0D3BFF52-CF1B-4BD2-8A3F-D4BD471148FF}" type="sibTrans" cxnId="{425B1AF1-54DE-49F1-A933-9091F89FC22F}">
      <dgm:prSet/>
      <dgm:spPr/>
      <dgm:t>
        <a:bodyPr/>
        <a:lstStyle/>
        <a:p>
          <a:endParaRPr lang="en-US"/>
        </a:p>
      </dgm:t>
    </dgm:pt>
    <dgm:pt modelId="{16F77D04-3CD0-46F5-B83E-B0FE54AA772F}">
      <dgm:prSet phldrT="[Text]"/>
      <dgm:spPr/>
      <dgm:t>
        <a:bodyPr/>
        <a:lstStyle/>
        <a:p>
          <a:r>
            <a:rPr lang="en-US" altLang="zh-TW" b="1" dirty="0" smtClean="0">
              <a:solidFill>
                <a:schemeClr val="tx1"/>
              </a:solidFill>
            </a:rPr>
            <a:t>Ethics and Business Research</a:t>
          </a:r>
          <a:endParaRPr lang="en-US" dirty="0">
            <a:solidFill>
              <a:schemeClr val="tx1"/>
            </a:solidFill>
          </a:endParaRPr>
        </a:p>
      </dgm:t>
    </dgm:pt>
    <dgm:pt modelId="{43CEC303-78FF-4E34-9FF2-C1E47454E7DC}" type="parTrans" cxnId="{231B7D18-19D2-482D-8C79-960804B55296}">
      <dgm:prSet/>
      <dgm:spPr/>
      <dgm:t>
        <a:bodyPr/>
        <a:lstStyle/>
        <a:p>
          <a:endParaRPr lang="en-US"/>
        </a:p>
      </dgm:t>
    </dgm:pt>
    <dgm:pt modelId="{9346018B-5CEF-4F7E-B48D-F8C8BC97082C}" type="sibTrans" cxnId="{231B7D18-19D2-482D-8C79-960804B55296}">
      <dgm:prSet/>
      <dgm:spPr/>
      <dgm:t>
        <a:bodyPr/>
        <a:lstStyle/>
        <a:p>
          <a:endParaRPr lang="en-US"/>
        </a:p>
      </dgm:t>
    </dgm:pt>
    <dgm:pt modelId="{7A7C455B-3400-4971-B55D-841351B9B4AC}" type="pres">
      <dgm:prSet presAssocID="{AEE139D8-FD31-4E7B-92BA-8AF880A8F271}" presName="linearFlow" presStyleCnt="0">
        <dgm:presLayoutVars>
          <dgm:dir/>
          <dgm:resizeHandles val="exact"/>
        </dgm:presLayoutVars>
      </dgm:prSet>
      <dgm:spPr/>
    </dgm:pt>
    <dgm:pt modelId="{8CC98190-920C-45D2-84BC-586C514AD23A}" type="pres">
      <dgm:prSet presAssocID="{9FBF90AC-05F1-455D-83B6-C06BFCABDA1A}" presName="composite" presStyleCnt="0"/>
      <dgm:spPr/>
    </dgm:pt>
    <dgm:pt modelId="{F9C62E77-FFFB-47B9-B31B-7FA1296946A9}" type="pres">
      <dgm:prSet presAssocID="{9FBF90AC-05F1-455D-83B6-C06BFCABDA1A}" presName="imgShp" presStyleLbl="fgImgPlace1" presStyleIdx="0" presStyleCnt="3"/>
      <dgm:spPr/>
    </dgm:pt>
    <dgm:pt modelId="{C3FFFAF2-3018-4BBB-9A7A-CC604A20A4EC}" type="pres">
      <dgm:prSet presAssocID="{9FBF90AC-05F1-455D-83B6-C06BFCABDA1A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29012-B769-4FC0-891A-85C2AE470015}" type="pres">
      <dgm:prSet presAssocID="{97AFD4A9-9715-4EB2-B6E0-72346BD4D76E}" presName="spacing" presStyleCnt="0"/>
      <dgm:spPr/>
    </dgm:pt>
    <dgm:pt modelId="{A993CF8E-0867-441D-8A14-E8CB8F3B975C}" type="pres">
      <dgm:prSet presAssocID="{45181B71-778A-4314-B9FE-53393DAA56BD}" presName="composite" presStyleCnt="0"/>
      <dgm:spPr/>
    </dgm:pt>
    <dgm:pt modelId="{A08D75AA-429E-4FA0-8EDA-B03004F4CE4D}" type="pres">
      <dgm:prSet presAssocID="{45181B71-778A-4314-B9FE-53393DAA56BD}" presName="imgShp" presStyleLbl="fgImgPlace1" presStyleIdx="1" presStyleCnt="3"/>
      <dgm:spPr/>
    </dgm:pt>
    <dgm:pt modelId="{BCE6E551-83FE-4D76-999E-C1F99F04E109}" type="pres">
      <dgm:prSet presAssocID="{45181B71-778A-4314-B9FE-53393DAA56BD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4A5B9B-6C22-4B12-8C55-153FC2360086}" type="pres">
      <dgm:prSet presAssocID="{0D3BFF52-CF1B-4BD2-8A3F-D4BD471148FF}" presName="spacing" presStyleCnt="0"/>
      <dgm:spPr/>
    </dgm:pt>
    <dgm:pt modelId="{87C802CD-2063-4635-9946-49694E81669B}" type="pres">
      <dgm:prSet presAssocID="{16F77D04-3CD0-46F5-B83E-B0FE54AA772F}" presName="composite" presStyleCnt="0"/>
      <dgm:spPr/>
    </dgm:pt>
    <dgm:pt modelId="{F9D5B25B-A28B-407D-83AA-74993D4BD444}" type="pres">
      <dgm:prSet presAssocID="{16F77D04-3CD0-46F5-B83E-B0FE54AA772F}" presName="imgShp" presStyleLbl="fgImgPlace1" presStyleIdx="2" presStyleCnt="3"/>
      <dgm:spPr/>
    </dgm:pt>
    <dgm:pt modelId="{9C5A2829-1EFD-4D1D-9DEC-2C87613DAFBA}" type="pres">
      <dgm:prSet presAssocID="{16F77D04-3CD0-46F5-B83E-B0FE54AA772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9CFF68-303D-4F0A-91D0-31E06B71A2BC}" type="presOf" srcId="{AEE139D8-FD31-4E7B-92BA-8AF880A8F271}" destId="{7A7C455B-3400-4971-B55D-841351B9B4AC}" srcOrd="0" destOrd="0" presId="urn:microsoft.com/office/officeart/2005/8/layout/vList3"/>
    <dgm:cxn modelId="{4DA20172-FE48-4C74-9A2C-3340F7EB09C5}" type="presOf" srcId="{16F77D04-3CD0-46F5-B83E-B0FE54AA772F}" destId="{9C5A2829-1EFD-4D1D-9DEC-2C87613DAFBA}" srcOrd="0" destOrd="0" presId="urn:microsoft.com/office/officeart/2005/8/layout/vList3"/>
    <dgm:cxn modelId="{425B1AF1-54DE-49F1-A933-9091F89FC22F}" srcId="{AEE139D8-FD31-4E7B-92BA-8AF880A8F271}" destId="{45181B71-778A-4314-B9FE-53393DAA56BD}" srcOrd="1" destOrd="0" parTransId="{A097E216-B5B6-471A-954D-39C2A4F1DBD2}" sibTransId="{0D3BFF52-CF1B-4BD2-8A3F-D4BD471148FF}"/>
    <dgm:cxn modelId="{EFB82779-78CB-493C-9AF2-0F7FFF91E07B}" srcId="{AEE139D8-FD31-4E7B-92BA-8AF880A8F271}" destId="{9FBF90AC-05F1-455D-83B6-C06BFCABDA1A}" srcOrd="0" destOrd="0" parTransId="{29B510F5-614E-47FC-8E99-ADDDD612B545}" sibTransId="{97AFD4A9-9715-4EB2-B6E0-72346BD4D76E}"/>
    <dgm:cxn modelId="{DFB948E6-B75A-441B-BAE1-A4FC046F3291}" type="presOf" srcId="{9FBF90AC-05F1-455D-83B6-C06BFCABDA1A}" destId="{C3FFFAF2-3018-4BBB-9A7A-CC604A20A4EC}" srcOrd="0" destOrd="0" presId="urn:microsoft.com/office/officeart/2005/8/layout/vList3"/>
    <dgm:cxn modelId="{231B7D18-19D2-482D-8C79-960804B55296}" srcId="{AEE139D8-FD31-4E7B-92BA-8AF880A8F271}" destId="{16F77D04-3CD0-46F5-B83E-B0FE54AA772F}" srcOrd="2" destOrd="0" parTransId="{43CEC303-78FF-4E34-9FF2-C1E47454E7DC}" sibTransId="{9346018B-5CEF-4F7E-B48D-F8C8BC97082C}"/>
    <dgm:cxn modelId="{70CBC17A-32AB-4113-9A5D-BF2C8F99E7D3}" type="presOf" srcId="{45181B71-778A-4314-B9FE-53393DAA56BD}" destId="{BCE6E551-83FE-4D76-999E-C1F99F04E109}" srcOrd="0" destOrd="0" presId="urn:microsoft.com/office/officeart/2005/8/layout/vList3"/>
    <dgm:cxn modelId="{A23CCB0C-BC05-4883-A781-B83EA870E50F}" type="presParOf" srcId="{7A7C455B-3400-4971-B55D-841351B9B4AC}" destId="{8CC98190-920C-45D2-84BC-586C514AD23A}" srcOrd="0" destOrd="0" presId="urn:microsoft.com/office/officeart/2005/8/layout/vList3"/>
    <dgm:cxn modelId="{1588B979-C520-4072-AE3D-FD79F1577027}" type="presParOf" srcId="{8CC98190-920C-45D2-84BC-586C514AD23A}" destId="{F9C62E77-FFFB-47B9-B31B-7FA1296946A9}" srcOrd="0" destOrd="0" presId="urn:microsoft.com/office/officeart/2005/8/layout/vList3"/>
    <dgm:cxn modelId="{97104D35-9B5E-4128-95D8-6EBE6D297DFF}" type="presParOf" srcId="{8CC98190-920C-45D2-84BC-586C514AD23A}" destId="{C3FFFAF2-3018-4BBB-9A7A-CC604A20A4EC}" srcOrd="1" destOrd="0" presId="urn:microsoft.com/office/officeart/2005/8/layout/vList3"/>
    <dgm:cxn modelId="{CE1E6986-ED98-40CC-9A58-552E3E8F9F93}" type="presParOf" srcId="{7A7C455B-3400-4971-B55D-841351B9B4AC}" destId="{DD229012-B769-4FC0-891A-85C2AE470015}" srcOrd="1" destOrd="0" presId="urn:microsoft.com/office/officeart/2005/8/layout/vList3"/>
    <dgm:cxn modelId="{3881F2D9-15FA-4AC8-A241-6FB310384906}" type="presParOf" srcId="{7A7C455B-3400-4971-B55D-841351B9B4AC}" destId="{A993CF8E-0867-441D-8A14-E8CB8F3B975C}" srcOrd="2" destOrd="0" presId="urn:microsoft.com/office/officeart/2005/8/layout/vList3"/>
    <dgm:cxn modelId="{A7072BB9-3F43-41EE-92C8-1CFEF704B9C6}" type="presParOf" srcId="{A993CF8E-0867-441D-8A14-E8CB8F3B975C}" destId="{A08D75AA-429E-4FA0-8EDA-B03004F4CE4D}" srcOrd="0" destOrd="0" presId="urn:microsoft.com/office/officeart/2005/8/layout/vList3"/>
    <dgm:cxn modelId="{594589A9-C13A-4212-8C24-B90260CC5020}" type="presParOf" srcId="{A993CF8E-0867-441D-8A14-E8CB8F3B975C}" destId="{BCE6E551-83FE-4D76-999E-C1F99F04E109}" srcOrd="1" destOrd="0" presId="urn:microsoft.com/office/officeart/2005/8/layout/vList3"/>
    <dgm:cxn modelId="{9C404863-D456-4304-B24B-F6CA4DD1BCA1}" type="presParOf" srcId="{7A7C455B-3400-4971-B55D-841351B9B4AC}" destId="{8E4A5B9B-6C22-4B12-8C55-153FC2360086}" srcOrd="3" destOrd="0" presId="urn:microsoft.com/office/officeart/2005/8/layout/vList3"/>
    <dgm:cxn modelId="{D0132AD1-FE95-4A8A-B7FB-D9FF7A58430A}" type="presParOf" srcId="{7A7C455B-3400-4971-B55D-841351B9B4AC}" destId="{87C802CD-2063-4635-9946-49694E81669B}" srcOrd="4" destOrd="0" presId="urn:microsoft.com/office/officeart/2005/8/layout/vList3"/>
    <dgm:cxn modelId="{17E7D428-220C-471E-9A27-AD4B9660CF1E}" type="presParOf" srcId="{87C802CD-2063-4635-9946-49694E81669B}" destId="{F9D5B25B-A28B-407D-83AA-74993D4BD444}" srcOrd="0" destOrd="0" presId="urn:microsoft.com/office/officeart/2005/8/layout/vList3"/>
    <dgm:cxn modelId="{E98EF8B4-F1FE-4BB9-B20D-3C58514B64FF}" type="presParOf" srcId="{87C802CD-2063-4635-9946-49694E81669B}" destId="{9C5A2829-1EFD-4D1D-9DEC-2C87613DAFB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1241FD-CFCC-436C-BF36-081EFB4F8E04}" type="doc">
      <dgm:prSet loTypeId="urn:microsoft.com/office/officeart/2005/8/layout/arrow3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F3F29A95-24A6-454D-8586-E2C10BC9B9E6}">
      <dgm:prSet phldrT="[文字]"/>
      <dgm:spPr/>
      <dgm:t>
        <a:bodyPr/>
        <a:lstStyle/>
        <a:p>
          <a:r>
            <a:rPr lang="en-US" altLang="zh-TW" dirty="0" smtClean="0"/>
            <a:t>Poor decisions</a:t>
          </a:r>
          <a:endParaRPr lang="zh-TW" altLang="en-US" dirty="0"/>
        </a:p>
      </dgm:t>
    </dgm:pt>
    <dgm:pt modelId="{EE54BE31-BF50-4174-9421-562D7C017675}" type="parTrans" cxnId="{8355717E-0C1A-43AA-9796-74F82D636EC8}">
      <dgm:prSet/>
      <dgm:spPr/>
      <dgm:t>
        <a:bodyPr/>
        <a:lstStyle/>
        <a:p>
          <a:endParaRPr lang="zh-TW" altLang="en-US"/>
        </a:p>
      </dgm:t>
    </dgm:pt>
    <dgm:pt modelId="{CB048ACC-E985-4410-BAAD-8F8233C65A66}" type="sibTrans" cxnId="{8355717E-0C1A-43AA-9796-74F82D636EC8}">
      <dgm:prSet/>
      <dgm:spPr/>
      <dgm:t>
        <a:bodyPr/>
        <a:lstStyle/>
        <a:p>
          <a:endParaRPr lang="zh-TW" altLang="en-US"/>
        </a:p>
      </dgm:t>
    </dgm:pt>
    <dgm:pt modelId="{F5C7701E-101C-49AA-B748-CC01EC4FE7B5}">
      <dgm:prSet phldrT="[文字]"/>
      <dgm:spPr/>
      <dgm:t>
        <a:bodyPr/>
        <a:lstStyle/>
        <a:p>
          <a:r>
            <a:rPr lang="en-US" altLang="zh-TW" dirty="0" smtClean="0"/>
            <a:t>Good decisions</a:t>
          </a:r>
          <a:endParaRPr lang="zh-TW" altLang="en-US" dirty="0"/>
        </a:p>
      </dgm:t>
    </dgm:pt>
    <dgm:pt modelId="{6DFA475E-D634-41BB-9D7C-AD0FA738B276}" type="parTrans" cxnId="{50F89508-99F3-4A61-8FC5-F7C8AB4AE4C9}">
      <dgm:prSet/>
      <dgm:spPr/>
      <dgm:t>
        <a:bodyPr/>
        <a:lstStyle/>
        <a:p>
          <a:endParaRPr lang="zh-TW" altLang="en-US"/>
        </a:p>
      </dgm:t>
    </dgm:pt>
    <dgm:pt modelId="{8C91A69E-CF7C-4B5D-88E5-84916A7C53FE}" type="sibTrans" cxnId="{50F89508-99F3-4A61-8FC5-F7C8AB4AE4C9}">
      <dgm:prSet/>
      <dgm:spPr/>
      <dgm:t>
        <a:bodyPr/>
        <a:lstStyle/>
        <a:p>
          <a:endParaRPr lang="zh-TW" altLang="en-US"/>
        </a:p>
      </dgm:t>
    </dgm:pt>
    <dgm:pt modelId="{C22021E3-F661-47CE-83E7-C01253F070CD}" type="pres">
      <dgm:prSet presAssocID="{D81241FD-CFCC-436C-BF36-081EFB4F8E04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A4836A6-E90B-472C-BA2A-48D7E9FFF8B4}" type="pres">
      <dgm:prSet presAssocID="{D81241FD-CFCC-436C-BF36-081EFB4F8E04}" presName="divider" presStyleLbl="fgShp" presStyleIdx="0" presStyleCnt="1"/>
      <dgm:spPr/>
    </dgm:pt>
    <dgm:pt modelId="{6283DCC7-442E-439E-BB76-91A904E0A2E7}" type="pres">
      <dgm:prSet presAssocID="{F3F29A95-24A6-454D-8586-E2C10BC9B9E6}" presName="downArrow" presStyleLbl="node1" presStyleIdx="0" presStyleCnt="2"/>
      <dgm:spPr/>
    </dgm:pt>
    <dgm:pt modelId="{6AB244A2-2A8B-47F4-A7C7-305883C1BFA2}" type="pres">
      <dgm:prSet presAssocID="{F3F29A95-24A6-454D-8586-E2C10BC9B9E6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EEDA27-7FC5-46FA-AF91-A4ECF112C560}" type="pres">
      <dgm:prSet presAssocID="{F5C7701E-101C-49AA-B748-CC01EC4FE7B5}" presName="upArrow" presStyleLbl="node1" presStyleIdx="1" presStyleCnt="2"/>
      <dgm:spPr/>
    </dgm:pt>
    <dgm:pt modelId="{49BB4A04-246A-4D29-ACEB-72050D925D73}" type="pres">
      <dgm:prSet presAssocID="{F5C7701E-101C-49AA-B748-CC01EC4FE7B5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17327C-B140-40EB-8D60-46D4F1FC3A16}" type="presOf" srcId="{D81241FD-CFCC-436C-BF36-081EFB4F8E04}" destId="{C22021E3-F661-47CE-83E7-C01253F070CD}" srcOrd="0" destOrd="0" presId="urn:microsoft.com/office/officeart/2005/8/layout/arrow3"/>
    <dgm:cxn modelId="{12FA59A2-17F4-4A2E-81A3-C579D9C872DC}" type="presOf" srcId="{F5C7701E-101C-49AA-B748-CC01EC4FE7B5}" destId="{49BB4A04-246A-4D29-ACEB-72050D925D73}" srcOrd="0" destOrd="0" presId="urn:microsoft.com/office/officeart/2005/8/layout/arrow3"/>
    <dgm:cxn modelId="{139E1BA7-1F77-4C79-81EF-3222B3F90966}" type="presOf" srcId="{F3F29A95-24A6-454D-8586-E2C10BC9B9E6}" destId="{6AB244A2-2A8B-47F4-A7C7-305883C1BFA2}" srcOrd="0" destOrd="0" presId="urn:microsoft.com/office/officeart/2005/8/layout/arrow3"/>
    <dgm:cxn modelId="{8355717E-0C1A-43AA-9796-74F82D636EC8}" srcId="{D81241FD-CFCC-436C-BF36-081EFB4F8E04}" destId="{F3F29A95-24A6-454D-8586-E2C10BC9B9E6}" srcOrd="0" destOrd="0" parTransId="{EE54BE31-BF50-4174-9421-562D7C017675}" sibTransId="{CB048ACC-E985-4410-BAAD-8F8233C65A66}"/>
    <dgm:cxn modelId="{50F89508-99F3-4A61-8FC5-F7C8AB4AE4C9}" srcId="{D81241FD-CFCC-436C-BF36-081EFB4F8E04}" destId="{F5C7701E-101C-49AA-B748-CC01EC4FE7B5}" srcOrd="1" destOrd="0" parTransId="{6DFA475E-D634-41BB-9D7C-AD0FA738B276}" sibTransId="{8C91A69E-CF7C-4B5D-88E5-84916A7C53FE}"/>
    <dgm:cxn modelId="{0FC2C1D0-CA92-48EA-825B-88A74DC40DE4}" type="presParOf" srcId="{C22021E3-F661-47CE-83E7-C01253F070CD}" destId="{5A4836A6-E90B-472C-BA2A-48D7E9FFF8B4}" srcOrd="0" destOrd="0" presId="urn:microsoft.com/office/officeart/2005/8/layout/arrow3"/>
    <dgm:cxn modelId="{E995A2FA-E643-48AC-AAE5-B6A0AA16F86C}" type="presParOf" srcId="{C22021E3-F661-47CE-83E7-C01253F070CD}" destId="{6283DCC7-442E-439E-BB76-91A904E0A2E7}" srcOrd="1" destOrd="0" presId="urn:microsoft.com/office/officeart/2005/8/layout/arrow3"/>
    <dgm:cxn modelId="{9F521273-FDAD-4D7E-A4B1-25D4A89DD036}" type="presParOf" srcId="{C22021E3-F661-47CE-83E7-C01253F070CD}" destId="{6AB244A2-2A8B-47F4-A7C7-305883C1BFA2}" srcOrd="2" destOrd="0" presId="urn:microsoft.com/office/officeart/2005/8/layout/arrow3"/>
    <dgm:cxn modelId="{0AEA3B47-29D9-4E64-810F-B660243EDEFC}" type="presParOf" srcId="{C22021E3-F661-47CE-83E7-C01253F070CD}" destId="{B2EEDA27-7FC5-46FA-AF91-A4ECF112C560}" srcOrd="3" destOrd="0" presId="urn:microsoft.com/office/officeart/2005/8/layout/arrow3"/>
    <dgm:cxn modelId="{C5A37BB7-A475-4D51-A0B5-058BD1389E05}" type="presParOf" srcId="{C22021E3-F661-47CE-83E7-C01253F070CD}" destId="{49BB4A04-246A-4D29-ACEB-72050D925D73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81C419-0FC3-4D7F-A7AF-2953FA9D525F}" type="doc">
      <dgm:prSet loTypeId="urn:microsoft.com/office/officeart/2005/8/layout/process4" loCatId="list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zh-TW" altLang="en-US"/>
        </a:p>
      </dgm:t>
    </dgm:pt>
    <dgm:pt modelId="{D843829D-2CB2-44D2-9A56-2F04FEBCC5D6}">
      <dgm:prSet phldrT="[文字]" custT="1"/>
      <dgm:spPr/>
      <dgm:t>
        <a:bodyPr/>
        <a:lstStyle/>
        <a:p>
          <a:r>
            <a:rPr lang="en-US" altLang="zh-TW" sz="1800" b="1" dirty="0" smtClean="0"/>
            <a:t>Identify broad area for research</a:t>
          </a:r>
          <a:endParaRPr lang="zh-TW" altLang="en-US" sz="1800" b="1" dirty="0"/>
        </a:p>
      </dgm:t>
    </dgm:pt>
    <dgm:pt modelId="{882B4B68-A55A-469E-A1A3-C79C5C33E2AA}" type="parTrans" cxnId="{4A504AC6-C10F-478C-A9D4-920DCB0D1FFC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9B4CF86B-9E44-40BD-8C7A-387AB0956D03}" type="sibTrans" cxnId="{4A504AC6-C10F-478C-A9D4-920DCB0D1FFC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588E3292-4DD6-4E9A-84C8-DAE5D02F0E83}">
      <dgm:prSet phldrT="[文字]" custT="1"/>
      <dgm:spPr/>
      <dgm:t>
        <a:bodyPr/>
        <a:lstStyle/>
        <a:p>
          <a:r>
            <a:rPr lang="en-US" altLang="zh-TW" sz="1800" b="1" smtClean="0"/>
            <a:t>Select topic</a:t>
          </a:r>
          <a:endParaRPr lang="zh-TW" altLang="en-US" sz="1800" b="1" dirty="0"/>
        </a:p>
      </dgm:t>
    </dgm:pt>
    <dgm:pt modelId="{1028DD04-4AF2-4511-A7AB-A59A72A4F993}" type="parTrans" cxnId="{CC30367A-001C-47BF-82FA-64D4FE494BF9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6F493321-8D69-4509-B0C1-57CB94146E91}" type="sibTrans" cxnId="{CC30367A-001C-47BF-82FA-64D4FE494BF9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69D08295-E3EE-4F03-A7B0-9C98FEF49D3E}">
      <dgm:prSet phldrT="[文字]" custT="1"/>
      <dgm:spPr/>
      <dgm:t>
        <a:bodyPr/>
        <a:lstStyle/>
        <a:p>
          <a:r>
            <a:rPr lang="en-US" altLang="zh-TW" sz="1800" b="1" smtClean="0"/>
            <a:t>Formulate research objectives</a:t>
          </a:r>
          <a:endParaRPr lang="zh-TW" altLang="en-US" sz="1800" b="1" dirty="0"/>
        </a:p>
      </dgm:t>
    </dgm:pt>
    <dgm:pt modelId="{4CA5E2AD-2554-46A6-AA38-871B1CA5426F}" type="parTrans" cxnId="{50C485F9-DD9C-4457-B46B-3DFC643CA33E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51DE368B-82DA-4A4A-AF67-EE58D587544B}" type="sibTrans" cxnId="{50C485F9-DD9C-4457-B46B-3DFC643CA33E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43BC90B1-A8A7-4772-A474-173580BD8333}">
      <dgm:prSet phldrT="[文字]" custT="1"/>
      <dgm:spPr/>
      <dgm:t>
        <a:bodyPr/>
        <a:lstStyle/>
        <a:p>
          <a:r>
            <a:rPr lang="en-US" altLang="zh-TW" sz="1800" b="1" smtClean="0"/>
            <a:t>Decide approach</a:t>
          </a:r>
          <a:endParaRPr lang="zh-TW" altLang="en-US" sz="1800" b="1" dirty="0"/>
        </a:p>
      </dgm:t>
    </dgm:pt>
    <dgm:pt modelId="{42F83944-6ADC-4021-905D-674B79357FA4}" type="parTrans" cxnId="{F61C3DDF-46AF-4E4D-AB29-FF9A6864A9C0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0A0B0924-0076-41A1-A032-35CEFD769845}" type="sibTrans" cxnId="{F61C3DDF-46AF-4E4D-AB29-FF9A6864A9C0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5BA95F0B-3843-4F2B-A804-4EB46F400FA1}">
      <dgm:prSet phldrT="[文字]" custT="1"/>
      <dgm:spPr/>
      <dgm:t>
        <a:bodyPr/>
        <a:lstStyle/>
        <a:p>
          <a:r>
            <a:rPr lang="en-US" altLang="zh-TW" sz="1800" b="1" smtClean="0"/>
            <a:t>Formulate plan</a:t>
          </a:r>
          <a:endParaRPr lang="zh-TW" altLang="en-US" sz="1800" b="1" dirty="0"/>
        </a:p>
      </dgm:t>
    </dgm:pt>
    <dgm:pt modelId="{DC79DAAF-2E26-416B-8909-9519B56459D4}" type="parTrans" cxnId="{97D33CBB-7958-45BF-916E-42A1610B3F4F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FC4135F0-9A59-474B-A5FD-8D039D86E7E3}" type="sibTrans" cxnId="{97D33CBB-7958-45BF-916E-42A1610B3F4F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A247FB5D-DB2B-46D9-8B7D-50DBD982560B}">
      <dgm:prSet phldrT="[文字]" custT="1"/>
      <dgm:spPr/>
      <dgm:t>
        <a:bodyPr/>
        <a:lstStyle/>
        <a:p>
          <a:r>
            <a:rPr lang="en-US" altLang="zh-TW" sz="1800" b="1" smtClean="0"/>
            <a:t>Collect information</a:t>
          </a:r>
          <a:endParaRPr lang="zh-TW" altLang="en-US" sz="1800" b="1" dirty="0"/>
        </a:p>
      </dgm:t>
    </dgm:pt>
    <dgm:pt modelId="{F4D709A7-D504-4905-8853-8938805D51DC}" type="parTrans" cxnId="{9C92F264-0EE3-406F-8121-243F4BBC1C70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B1203CD7-5EAC-45A2-B97D-118C0F97C6C5}" type="sibTrans" cxnId="{9C92F264-0EE3-406F-8121-243F4BBC1C70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526E2676-83B5-4611-8DBA-FF2D967C9C4E}">
      <dgm:prSet phldrT="[文字]" custT="1"/>
      <dgm:spPr/>
      <dgm:t>
        <a:bodyPr/>
        <a:lstStyle/>
        <a:p>
          <a:r>
            <a:rPr lang="en-US" altLang="zh-TW" sz="1800" b="1" smtClean="0"/>
            <a:t>Analysis data</a:t>
          </a:r>
          <a:endParaRPr lang="zh-TW" altLang="en-US" sz="1800" b="1" dirty="0"/>
        </a:p>
      </dgm:t>
    </dgm:pt>
    <dgm:pt modelId="{0E0B3BAF-43B8-44D1-8485-5CD2C757D2FC}" type="parTrans" cxnId="{E8C69FDE-EC8F-4CDF-8EB8-66E1A78C7724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B1E2C5E6-71F7-4FB6-BC54-E0777F3E539B}" type="sibTrans" cxnId="{E8C69FDE-EC8F-4CDF-8EB8-66E1A78C7724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F6A2F8EB-B963-4F4F-A9F1-35FF9FDE117F}">
      <dgm:prSet phldrT="[文字]" custT="1"/>
      <dgm:spPr/>
      <dgm:t>
        <a:bodyPr/>
        <a:lstStyle/>
        <a:p>
          <a:r>
            <a:rPr lang="en-US" altLang="zh-TW" sz="1800" b="1" smtClean="0"/>
            <a:t>Present findings</a:t>
          </a:r>
          <a:endParaRPr lang="zh-TW" altLang="en-US" sz="1800" b="1" dirty="0"/>
        </a:p>
      </dgm:t>
    </dgm:pt>
    <dgm:pt modelId="{6ED69081-52CC-4767-B1A3-13DD63F180A8}" type="parTrans" cxnId="{668855C7-16B6-4533-992D-1ED4C69EC97C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D6CC2166-67BF-4F15-9338-C9887D91C101}" type="sibTrans" cxnId="{668855C7-16B6-4533-992D-1ED4C69EC97C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</a:endParaRPr>
        </a:p>
      </dgm:t>
    </dgm:pt>
    <dgm:pt modelId="{59872979-3E37-4601-9F9C-D67D20BA4656}" type="pres">
      <dgm:prSet presAssocID="{A481C419-0FC3-4D7F-A7AF-2953FA9D52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BF80911-BDFC-4293-9C28-D884ED329F01}" type="pres">
      <dgm:prSet presAssocID="{F6A2F8EB-B963-4F4F-A9F1-35FF9FDE117F}" presName="boxAndChildren" presStyleCnt="0"/>
      <dgm:spPr/>
      <dgm:t>
        <a:bodyPr/>
        <a:lstStyle/>
        <a:p>
          <a:endParaRPr lang="zh-TW" altLang="en-US"/>
        </a:p>
      </dgm:t>
    </dgm:pt>
    <dgm:pt modelId="{1BFA13CD-B32E-4285-B914-21CC27EA5769}" type="pres">
      <dgm:prSet presAssocID="{F6A2F8EB-B963-4F4F-A9F1-35FF9FDE117F}" presName="parentTextBox" presStyleLbl="node1" presStyleIdx="0" presStyleCnt="8"/>
      <dgm:spPr/>
      <dgm:t>
        <a:bodyPr/>
        <a:lstStyle/>
        <a:p>
          <a:endParaRPr lang="zh-TW" altLang="en-US"/>
        </a:p>
      </dgm:t>
    </dgm:pt>
    <dgm:pt modelId="{0615A202-CC4E-48E3-8012-075A35B39EE5}" type="pres">
      <dgm:prSet presAssocID="{B1E2C5E6-71F7-4FB6-BC54-E0777F3E539B}" presName="sp" presStyleCnt="0"/>
      <dgm:spPr/>
      <dgm:t>
        <a:bodyPr/>
        <a:lstStyle/>
        <a:p>
          <a:endParaRPr lang="zh-TW" altLang="en-US"/>
        </a:p>
      </dgm:t>
    </dgm:pt>
    <dgm:pt modelId="{52A6E3A2-46C4-4E72-BEE7-000BFA44ADFF}" type="pres">
      <dgm:prSet presAssocID="{526E2676-83B5-4611-8DBA-FF2D967C9C4E}" presName="arrowAndChildren" presStyleCnt="0"/>
      <dgm:spPr/>
      <dgm:t>
        <a:bodyPr/>
        <a:lstStyle/>
        <a:p>
          <a:endParaRPr lang="zh-TW" altLang="en-US"/>
        </a:p>
      </dgm:t>
    </dgm:pt>
    <dgm:pt modelId="{FE934986-8D96-4BD8-A59A-8EB50C9BFF75}" type="pres">
      <dgm:prSet presAssocID="{526E2676-83B5-4611-8DBA-FF2D967C9C4E}" presName="parentTextArrow" presStyleLbl="node1" presStyleIdx="1" presStyleCnt="8"/>
      <dgm:spPr/>
      <dgm:t>
        <a:bodyPr/>
        <a:lstStyle/>
        <a:p>
          <a:endParaRPr lang="zh-TW" altLang="en-US"/>
        </a:p>
      </dgm:t>
    </dgm:pt>
    <dgm:pt modelId="{3F6C4A57-A560-42B5-A001-D33EE6A9F9F9}" type="pres">
      <dgm:prSet presAssocID="{B1203CD7-5EAC-45A2-B97D-118C0F97C6C5}" presName="sp" presStyleCnt="0"/>
      <dgm:spPr/>
      <dgm:t>
        <a:bodyPr/>
        <a:lstStyle/>
        <a:p>
          <a:endParaRPr lang="zh-TW" altLang="en-US"/>
        </a:p>
      </dgm:t>
    </dgm:pt>
    <dgm:pt modelId="{C5B2F514-438B-49B8-A538-8D55569A6F04}" type="pres">
      <dgm:prSet presAssocID="{A247FB5D-DB2B-46D9-8B7D-50DBD982560B}" presName="arrowAndChildren" presStyleCnt="0"/>
      <dgm:spPr/>
      <dgm:t>
        <a:bodyPr/>
        <a:lstStyle/>
        <a:p>
          <a:endParaRPr lang="zh-TW" altLang="en-US"/>
        </a:p>
      </dgm:t>
    </dgm:pt>
    <dgm:pt modelId="{48D13C6E-9848-416A-97C7-18B53968FA11}" type="pres">
      <dgm:prSet presAssocID="{A247FB5D-DB2B-46D9-8B7D-50DBD982560B}" presName="parentTextArrow" presStyleLbl="node1" presStyleIdx="2" presStyleCnt="8"/>
      <dgm:spPr/>
      <dgm:t>
        <a:bodyPr/>
        <a:lstStyle/>
        <a:p>
          <a:endParaRPr lang="zh-TW" altLang="en-US"/>
        </a:p>
      </dgm:t>
    </dgm:pt>
    <dgm:pt modelId="{327CE74C-CE19-4F68-9282-325B21A7EC1F}" type="pres">
      <dgm:prSet presAssocID="{FC4135F0-9A59-474B-A5FD-8D039D86E7E3}" presName="sp" presStyleCnt="0"/>
      <dgm:spPr/>
      <dgm:t>
        <a:bodyPr/>
        <a:lstStyle/>
        <a:p>
          <a:endParaRPr lang="zh-TW" altLang="en-US"/>
        </a:p>
      </dgm:t>
    </dgm:pt>
    <dgm:pt modelId="{0E8A8E97-A7CA-40D1-BE45-879299468039}" type="pres">
      <dgm:prSet presAssocID="{5BA95F0B-3843-4F2B-A804-4EB46F400FA1}" presName="arrowAndChildren" presStyleCnt="0"/>
      <dgm:spPr/>
      <dgm:t>
        <a:bodyPr/>
        <a:lstStyle/>
        <a:p>
          <a:endParaRPr lang="zh-TW" altLang="en-US"/>
        </a:p>
      </dgm:t>
    </dgm:pt>
    <dgm:pt modelId="{56D15C7A-F2DC-46A5-A664-ADA4EA6580B8}" type="pres">
      <dgm:prSet presAssocID="{5BA95F0B-3843-4F2B-A804-4EB46F400FA1}" presName="parentTextArrow" presStyleLbl="node1" presStyleIdx="3" presStyleCnt="8"/>
      <dgm:spPr/>
      <dgm:t>
        <a:bodyPr/>
        <a:lstStyle/>
        <a:p>
          <a:endParaRPr lang="zh-TW" altLang="en-US"/>
        </a:p>
      </dgm:t>
    </dgm:pt>
    <dgm:pt modelId="{91AB6632-1D31-4C4E-98C4-F61659FCA6B6}" type="pres">
      <dgm:prSet presAssocID="{0A0B0924-0076-41A1-A032-35CEFD769845}" presName="sp" presStyleCnt="0"/>
      <dgm:spPr/>
      <dgm:t>
        <a:bodyPr/>
        <a:lstStyle/>
        <a:p>
          <a:endParaRPr lang="zh-TW" altLang="en-US"/>
        </a:p>
      </dgm:t>
    </dgm:pt>
    <dgm:pt modelId="{7F5A4A18-B77E-449E-8E35-5F2B88855317}" type="pres">
      <dgm:prSet presAssocID="{43BC90B1-A8A7-4772-A474-173580BD8333}" presName="arrowAndChildren" presStyleCnt="0"/>
      <dgm:spPr/>
      <dgm:t>
        <a:bodyPr/>
        <a:lstStyle/>
        <a:p>
          <a:endParaRPr lang="zh-TW" altLang="en-US"/>
        </a:p>
      </dgm:t>
    </dgm:pt>
    <dgm:pt modelId="{5424C44E-C4EF-4EFC-8F91-7F17EBEED707}" type="pres">
      <dgm:prSet presAssocID="{43BC90B1-A8A7-4772-A474-173580BD8333}" presName="parentTextArrow" presStyleLbl="node1" presStyleIdx="4" presStyleCnt="8" custLinFactNeighborX="1085"/>
      <dgm:spPr/>
      <dgm:t>
        <a:bodyPr/>
        <a:lstStyle/>
        <a:p>
          <a:endParaRPr lang="zh-TW" altLang="en-US"/>
        </a:p>
      </dgm:t>
    </dgm:pt>
    <dgm:pt modelId="{1CC4442D-E122-4A1A-8806-3CC0F967838E}" type="pres">
      <dgm:prSet presAssocID="{51DE368B-82DA-4A4A-AF67-EE58D587544B}" presName="sp" presStyleCnt="0"/>
      <dgm:spPr/>
      <dgm:t>
        <a:bodyPr/>
        <a:lstStyle/>
        <a:p>
          <a:endParaRPr lang="zh-TW" altLang="en-US"/>
        </a:p>
      </dgm:t>
    </dgm:pt>
    <dgm:pt modelId="{22C98662-0AE0-4268-B54E-1D86903F76A7}" type="pres">
      <dgm:prSet presAssocID="{69D08295-E3EE-4F03-A7B0-9C98FEF49D3E}" presName="arrowAndChildren" presStyleCnt="0"/>
      <dgm:spPr/>
      <dgm:t>
        <a:bodyPr/>
        <a:lstStyle/>
        <a:p>
          <a:endParaRPr lang="zh-TW" altLang="en-US"/>
        </a:p>
      </dgm:t>
    </dgm:pt>
    <dgm:pt modelId="{03E38E3F-819D-4A40-8EF3-E62A1FF69D8B}" type="pres">
      <dgm:prSet presAssocID="{69D08295-E3EE-4F03-A7B0-9C98FEF49D3E}" presName="parentTextArrow" presStyleLbl="node1" presStyleIdx="5" presStyleCnt="8"/>
      <dgm:spPr/>
      <dgm:t>
        <a:bodyPr/>
        <a:lstStyle/>
        <a:p>
          <a:endParaRPr lang="zh-TW" altLang="en-US"/>
        </a:p>
      </dgm:t>
    </dgm:pt>
    <dgm:pt modelId="{BCE8CBE2-4985-4141-98A3-756F28B172EF}" type="pres">
      <dgm:prSet presAssocID="{6F493321-8D69-4509-B0C1-57CB94146E91}" presName="sp" presStyleCnt="0"/>
      <dgm:spPr/>
      <dgm:t>
        <a:bodyPr/>
        <a:lstStyle/>
        <a:p>
          <a:endParaRPr lang="zh-TW" altLang="en-US"/>
        </a:p>
      </dgm:t>
    </dgm:pt>
    <dgm:pt modelId="{BF72D2F8-441E-44A5-98AD-E2BBB5ACA37B}" type="pres">
      <dgm:prSet presAssocID="{588E3292-4DD6-4E9A-84C8-DAE5D02F0E83}" presName="arrowAndChildren" presStyleCnt="0"/>
      <dgm:spPr/>
      <dgm:t>
        <a:bodyPr/>
        <a:lstStyle/>
        <a:p>
          <a:endParaRPr lang="zh-TW" altLang="en-US"/>
        </a:p>
      </dgm:t>
    </dgm:pt>
    <dgm:pt modelId="{EEF70A9F-C4B8-449C-830C-2CCA3DF95690}" type="pres">
      <dgm:prSet presAssocID="{588E3292-4DD6-4E9A-84C8-DAE5D02F0E83}" presName="parentTextArrow" presStyleLbl="node1" presStyleIdx="6" presStyleCnt="8"/>
      <dgm:spPr/>
      <dgm:t>
        <a:bodyPr/>
        <a:lstStyle/>
        <a:p>
          <a:endParaRPr lang="zh-TW" altLang="en-US"/>
        </a:p>
      </dgm:t>
    </dgm:pt>
    <dgm:pt modelId="{1DF16BF7-6A3B-4314-AC2D-3749AAB68FE5}" type="pres">
      <dgm:prSet presAssocID="{9B4CF86B-9E44-40BD-8C7A-387AB0956D03}" presName="sp" presStyleCnt="0"/>
      <dgm:spPr/>
      <dgm:t>
        <a:bodyPr/>
        <a:lstStyle/>
        <a:p>
          <a:endParaRPr lang="zh-TW" altLang="en-US"/>
        </a:p>
      </dgm:t>
    </dgm:pt>
    <dgm:pt modelId="{BA056D5B-B6EC-43C5-8831-72789AA9F93F}" type="pres">
      <dgm:prSet presAssocID="{D843829D-2CB2-44D2-9A56-2F04FEBCC5D6}" presName="arrowAndChildren" presStyleCnt="0"/>
      <dgm:spPr/>
      <dgm:t>
        <a:bodyPr/>
        <a:lstStyle/>
        <a:p>
          <a:endParaRPr lang="zh-TW" altLang="en-US"/>
        </a:p>
      </dgm:t>
    </dgm:pt>
    <dgm:pt modelId="{973791F0-1870-425F-8428-A4946C49CA41}" type="pres">
      <dgm:prSet presAssocID="{D843829D-2CB2-44D2-9A56-2F04FEBCC5D6}" presName="parentTextArrow" presStyleLbl="node1" presStyleIdx="7" presStyleCnt="8"/>
      <dgm:spPr/>
      <dgm:t>
        <a:bodyPr/>
        <a:lstStyle/>
        <a:p>
          <a:endParaRPr lang="zh-TW" altLang="en-US"/>
        </a:p>
      </dgm:t>
    </dgm:pt>
  </dgm:ptLst>
  <dgm:cxnLst>
    <dgm:cxn modelId="{E8C69FDE-EC8F-4CDF-8EB8-66E1A78C7724}" srcId="{A481C419-0FC3-4D7F-A7AF-2953FA9D525F}" destId="{526E2676-83B5-4611-8DBA-FF2D967C9C4E}" srcOrd="6" destOrd="0" parTransId="{0E0B3BAF-43B8-44D1-8485-5CD2C757D2FC}" sibTransId="{B1E2C5E6-71F7-4FB6-BC54-E0777F3E539B}"/>
    <dgm:cxn modelId="{97D33CBB-7958-45BF-916E-42A1610B3F4F}" srcId="{A481C419-0FC3-4D7F-A7AF-2953FA9D525F}" destId="{5BA95F0B-3843-4F2B-A804-4EB46F400FA1}" srcOrd="4" destOrd="0" parTransId="{DC79DAAF-2E26-416B-8909-9519B56459D4}" sibTransId="{FC4135F0-9A59-474B-A5FD-8D039D86E7E3}"/>
    <dgm:cxn modelId="{68879526-0970-4805-8A80-E7AD540D66D5}" type="presOf" srcId="{69D08295-E3EE-4F03-A7B0-9C98FEF49D3E}" destId="{03E38E3F-819D-4A40-8EF3-E62A1FF69D8B}" srcOrd="0" destOrd="0" presId="urn:microsoft.com/office/officeart/2005/8/layout/process4"/>
    <dgm:cxn modelId="{7C89DAC7-2B4C-4DCD-AA44-CB25ABBEFFE1}" type="presOf" srcId="{588E3292-4DD6-4E9A-84C8-DAE5D02F0E83}" destId="{EEF70A9F-C4B8-449C-830C-2CCA3DF95690}" srcOrd="0" destOrd="0" presId="urn:microsoft.com/office/officeart/2005/8/layout/process4"/>
    <dgm:cxn modelId="{F61C3DDF-46AF-4E4D-AB29-FF9A6864A9C0}" srcId="{A481C419-0FC3-4D7F-A7AF-2953FA9D525F}" destId="{43BC90B1-A8A7-4772-A474-173580BD8333}" srcOrd="3" destOrd="0" parTransId="{42F83944-6ADC-4021-905D-674B79357FA4}" sibTransId="{0A0B0924-0076-41A1-A032-35CEFD769845}"/>
    <dgm:cxn modelId="{52CD27BB-2DCA-4810-8280-30D6BB439911}" type="presOf" srcId="{D843829D-2CB2-44D2-9A56-2F04FEBCC5D6}" destId="{973791F0-1870-425F-8428-A4946C49CA41}" srcOrd="0" destOrd="0" presId="urn:microsoft.com/office/officeart/2005/8/layout/process4"/>
    <dgm:cxn modelId="{668855C7-16B6-4533-992D-1ED4C69EC97C}" srcId="{A481C419-0FC3-4D7F-A7AF-2953FA9D525F}" destId="{F6A2F8EB-B963-4F4F-A9F1-35FF9FDE117F}" srcOrd="7" destOrd="0" parTransId="{6ED69081-52CC-4767-B1A3-13DD63F180A8}" sibTransId="{D6CC2166-67BF-4F15-9338-C9887D91C101}"/>
    <dgm:cxn modelId="{0CC9EBFD-725F-4F90-B92E-EE2A032428A2}" type="presOf" srcId="{A247FB5D-DB2B-46D9-8B7D-50DBD982560B}" destId="{48D13C6E-9848-416A-97C7-18B53968FA11}" srcOrd="0" destOrd="0" presId="urn:microsoft.com/office/officeart/2005/8/layout/process4"/>
    <dgm:cxn modelId="{9C92F264-0EE3-406F-8121-243F4BBC1C70}" srcId="{A481C419-0FC3-4D7F-A7AF-2953FA9D525F}" destId="{A247FB5D-DB2B-46D9-8B7D-50DBD982560B}" srcOrd="5" destOrd="0" parTransId="{F4D709A7-D504-4905-8853-8938805D51DC}" sibTransId="{B1203CD7-5EAC-45A2-B97D-118C0F97C6C5}"/>
    <dgm:cxn modelId="{4A504AC6-C10F-478C-A9D4-920DCB0D1FFC}" srcId="{A481C419-0FC3-4D7F-A7AF-2953FA9D525F}" destId="{D843829D-2CB2-44D2-9A56-2F04FEBCC5D6}" srcOrd="0" destOrd="0" parTransId="{882B4B68-A55A-469E-A1A3-C79C5C33E2AA}" sibTransId="{9B4CF86B-9E44-40BD-8C7A-387AB0956D03}"/>
    <dgm:cxn modelId="{CC30367A-001C-47BF-82FA-64D4FE494BF9}" srcId="{A481C419-0FC3-4D7F-A7AF-2953FA9D525F}" destId="{588E3292-4DD6-4E9A-84C8-DAE5D02F0E83}" srcOrd="1" destOrd="0" parTransId="{1028DD04-4AF2-4511-A7AB-A59A72A4F993}" sibTransId="{6F493321-8D69-4509-B0C1-57CB94146E91}"/>
    <dgm:cxn modelId="{272BDE69-503A-473C-87A6-0CE15A5E47EF}" type="presOf" srcId="{A481C419-0FC3-4D7F-A7AF-2953FA9D525F}" destId="{59872979-3E37-4601-9F9C-D67D20BA4656}" srcOrd="0" destOrd="0" presId="urn:microsoft.com/office/officeart/2005/8/layout/process4"/>
    <dgm:cxn modelId="{D896B415-A0E3-4044-A9AB-86ED4AA66A68}" type="presOf" srcId="{526E2676-83B5-4611-8DBA-FF2D967C9C4E}" destId="{FE934986-8D96-4BD8-A59A-8EB50C9BFF75}" srcOrd="0" destOrd="0" presId="urn:microsoft.com/office/officeart/2005/8/layout/process4"/>
    <dgm:cxn modelId="{D3B534A2-0AE5-413E-AE9C-D666AB13EF2A}" type="presOf" srcId="{5BA95F0B-3843-4F2B-A804-4EB46F400FA1}" destId="{56D15C7A-F2DC-46A5-A664-ADA4EA6580B8}" srcOrd="0" destOrd="0" presId="urn:microsoft.com/office/officeart/2005/8/layout/process4"/>
    <dgm:cxn modelId="{89C1C36E-F214-481E-9371-51CF9D681F65}" type="presOf" srcId="{43BC90B1-A8A7-4772-A474-173580BD8333}" destId="{5424C44E-C4EF-4EFC-8F91-7F17EBEED707}" srcOrd="0" destOrd="0" presId="urn:microsoft.com/office/officeart/2005/8/layout/process4"/>
    <dgm:cxn modelId="{50C485F9-DD9C-4457-B46B-3DFC643CA33E}" srcId="{A481C419-0FC3-4D7F-A7AF-2953FA9D525F}" destId="{69D08295-E3EE-4F03-A7B0-9C98FEF49D3E}" srcOrd="2" destOrd="0" parTransId="{4CA5E2AD-2554-46A6-AA38-871B1CA5426F}" sibTransId="{51DE368B-82DA-4A4A-AF67-EE58D587544B}"/>
    <dgm:cxn modelId="{A68B7795-865F-4DD6-884C-889604AFCD31}" type="presOf" srcId="{F6A2F8EB-B963-4F4F-A9F1-35FF9FDE117F}" destId="{1BFA13CD-B32E-4285-B914-21CC27EA5769}" srcOrd="0" destOrd="0" presId="urn:microsoft.com/office/officeart/2005/8/layout/process4"/>
    <dgm:cxn modelId="{2CAE0AE4-B695-4AB9-88E2-832EFEA6BA2F}" type="presParOf" srcId="{59872979-3E37-4601-9F9C-D67D20BA4656}" destId="{3BF80911-BDFC-4293-9C28-D884ED329F01}" srcOrd="0" destOrd="0" presId="urn:microsoft.com/office/officeart/2005/8/layout/process4"/>
    <dgm:cxn modelId="{7170B8C6-F616-443B-8D1C-89801BC84213}" type="presParOf" srcId="{3BF80911-BDFC-4293-9C28-D884ED329F01}" destId="{1BFA13CD-B32E-4285-B914-21CC27EA5769}" srcOrd="0" destOrd="0" presId="urn:microsoft.com/office/officeart/2005/8/layout/process4"/>
    <dgm:cxn modelId="{3EB07124-1449-4A86-BF1F-BC3E413D0C6A}" type="presParOf" srcId="{59872979-3E37-4601-9F9C-D67D20BA4656}" destId="{0615A202-CC4E-48E3-8012-075A35B39EE5}" srcOrd="1" destOrd="0" presId="urn:microsoft.com/office/officeart/2005/8/layout/process4"/>
    <dgm:cxn modelId="{65C60C5C-8D8D-4212-92CC-EECD4A043640}" type="presParOf" srcId="{59872979-3E37-4601-9F9C-D67D20BA4656}" destId="{52A6E3A2-46C4-4E72-BEE7-000BFA44ADFF}" srcOrd="2" destOrd="0" presId="urn:microsoft.com/office/officeart/2005/8/layout/process4"/>
    <dgm:cxn modelId="{5CEE2995-5A66-4AF5-88AC-3B1DDF253D01}" type="presParOf" srcId="{52A6E3A2-46C4-4E72-BEE7-000BFA44ADFF}" destId="{FE934986-8D96-4BD8-A59A-8EB50C9BFF75}" srcOrd="0" destOrd="0" presId="urn:microsoft.com/office/officeart/2005/8/layout/process4"/>
    <dgm:cxn modelId="{D34C7798-FBC6-4C0E-8638-90FFE2AA42EC}" type="presParOf" srcId="{59872979-3E37-4601-9F9C-D67D20BA4656}" destId="{3F6C4A57-A560-42B5-A001-D33EE6A9F9F9}" srcOrd="3" destOrd="0" presId="urn:microsoft.com/office/officeart/2005/8/layout/process4"/>
    <dgm:cxn modelId="{058EC1A4-38E1-4174-804B-9E00F7AF432B}" type="presParOf" srcId="{59872979-3E37-4601-9F9C-D67D20BA4656}" destId="{C5B2F514-438B-49B8-A538-8D55569A6F04}" srcOrd="4" destOrd="0" presId="urn:microsoft.com/office/officeart/2005/8/layout/process4"/>
    <dgm:cxn modelId="{073FEB4B-4E36-41F8-9726-F307A82FE05B}" type="presParOf" srcId="{C5B2F514-438B-49B8-A538-8D55569A6F04}" destId="{48D13C6E-9848-416A-97C7-18B53968FA11}" srcOrd="0" destOrd="0" presId="urn:microsoft.com/office/officeart/2005/8/layout/process4"/>
    <dgm:cxn modelId="{7802FEBF-B581-4915-8338-C4A3FD64CE29}" type="presParOf" srcId="{59872979-3E37-4601-9F9C-D67D20BA4656}" destId="{327CE74C-CE19-4F68-9282-325B21A7EC1F}" srcOrd="5" destOrd="0" presId="urn:microsoft.com/office/officeart/2005/8/layout/process4"/>
    <dgm:cxn modelId="{DBDF236C-8DD9-4587-A8C3-EE0E2BB0BB99}" type="presParOf" srcId="{59872979-3E37-4601-9F9C-D67D20BA4656}" destId="{0E8A8E97-A7CA-40D1-BE45-879299468039}" srcOrd="6" destOrd="0" presId="urn:microsoft.com/office/officeart/2005/8/layout/process4"/>
    <dgm:cxn modelId="{CF4A6FE2-CA48-4C34-98C3-8CB45E90D1CA}" type="presParOf" srcId="{0E8A8E97-A7CA-40D1-BE45-879299468039}" destId="{56D15C7A-F2DC-46A5-A664-ADA4EA6580B8}" srcOrd="0" destOrd="0" presId="urn:microsoft.com/office/officeart/2005/8/layout/process4"/>
    <dgm:cxn modelId="{C3F6516D-1C52-4EB2-8667-B4004706E4D6}" type="presParOf" srcId="{59872979-3E37-4601-9F9C-D67D20BA4656}" destId="{91AB6632-1D31-4C4E-98C4-F61659FCA6B6}" srcOrd="7" destOrd="0" presId="urn:microsoft.com/office/officeart/2005/8/layout/process4"/>
    <dgm:cxn modelId="{7500AC46-3CD0-4F4D-99F6-E2BDE01AD89A}" type="presParOf" srcId="{59872979-3E37-4601-9F9C-D67D20BA4656}" destId="{7F5A4A18-B77E-449E-8E35-5F2B88855317}" srcOrd="8" destOrd="0" presId="urn:microsoft.com/office/officeart/2005/8/layout/process4"/>
    <dgm:cxn modelId="{DD659408-4851-4C83-8811-EA6CC69488B7}" type="presParOf" srcId="{7F5A4A18-B77E-449E-8E35-5F2B88855317}" destId="{5424C44E-C4EF-4EFC-8F91-7F17EBEED707}" srcOrd="0" destOrd="0" presId="urn:microsoft.com/office/officeart/2005/8/layout/process4"/>
    <dgm:cxn modelId="{094B7033-357B-462A-B0EE-425C2A6BB312}" type="presParOf" srcId="{59872979-3E37-4601-9F9C-D67D20BA4656}" destId="{1CC4442D-E122-4A1A-8806-3CC0F967838E}" srcOrd="9" destOrd="0" presId="urn:microsoft.com/office/officeart/2005/8/layout/process4"/>
    <dgm:cxn modelId="{89E1524E-010C-418D-B927-B7BA7769010A}" type="presParOf" srcId="{59872979-3E37-4601-9F9C-D67D20BA4656}" destId="{22C98662-0AE0-4268-B54E-1D86903F76A7}" srcOrd="10" destOrd="0" presId="urn:microsoft.com/office/officeart/2005/8/layout/process4"/>
    <dgm:cxn modelId="{3A6784E0-9C81-4D84-B113-12D8181721E5}" type="presParOf" srcId="{22C98662-0AE0-4268-B54E-1D86903F76A7}" destId="{03E38E3F-819D-4A40-8EF3-E62A1FF69D8B}" srcOrd="0" destOrd="0" presId="urn:microsoft.com/office/officeart/2005/8/layout/process4"/>
    <dgm:cxn modelId="{C07EBAFE-F738-4134-9369-978788CE44FC}" type="presParOf" srcId="{59872979-3E37-4601-9F9C-D67D20BA4656}" destId="{BCE8CBE2-4985-4141-98A3-756F28B172EF}" srcOrd="11" destOrd="0" presId="urn:microsoft.com/office/officeart/2005/8/layout/process4"/>
    <dgm:cxn modelId="{6AB6C969-0745-466B-B132-77BA0B9EA4EF}" type="presParOf" srcId="{59872979-3E37-4601-9F9C-D67D20BA4656}" destId="{BF72D2F8-441E-44A5-98AD-E2BBB5ACA37B}" srcOrd="12" destOrd="0" presId="urn:microsoft.com/office/officeart/2005/8/layout/process4"/>
    <dgm:cxn modelId="{7264F989-183E-4EF0-A49D-69EE8AD4EAA9}" type="presParOf" srcId="{BF72D2F8-441E-44A5-98AD-E2BBB5ACA37B}" destId="{EEF70A9F-C4B8-449C-830C-2CCA3DF95690}" srcOrd="0" destOrd="0" presId="urn:microsoft.com/office/officeart/2005/8/layout/process4"/>
    <dgm:cxn modelId="{3F5316CA-A7ED-4994-9CCF-BD824E2C63D5}" type="presParOf" srcId="{59872979-3E37-4601-9F9C-D67D20BA4656}" destId="{1DF16BF7-6A3B-4314-AC2D-3749AAB68FE5}" srcOrd="13" destOrd="0" presId="urn:microsoft.com/office/officeart/2005/8/layout/process4"/>
    <dgm:cxn modelId="{E633C857-25BA-442C-B16F-7C8A7A56807E}" type="presParOf" srcId="{59872979-3E37-4601-9F9C-D67D20BA4656}" destId="{BA056D5B-B6EC-43C5-8831-72789AA9F93F}" srcOrd="14" destOrd="0" presId="urn:microsoft.com/office/officeart/2005/8/layout/process4"/>
    <dgm:cxn modelId="{3C8BAF6B-D388-41A1-8149-B692C4630A7E}" type="presParOf" srcId="{BA056D5B-B6EC-43C5-8831-72789AA9F93F}" destId="{973791F0-1870-425F-8428-A4946C49CA4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B05F6-74B6-4A34-B7E3-A5049C55A112}">
      <dsp:nvSpPr>
        <dsp:cNvPr id="0" name=""/>
        <dsp:cNvSpPr/>
      </dsp:nvSpPr>
      <dsp:spPr>
        <a:xfrm>
          <a:off x="1914469" y="2032000"/>
          <a:ext cx="506536" cy="96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268" y="0"/>
              </a:lnTo>
              <a:lnTo>
                <a:pt x="253268" y="965199"/>
              </a:lnTo>
              <a:lnTo>
                <a:pt x="506536" y="96519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>
            <a:solidFill>
              <a:schemeClr val="tx1"/>
            </a:solidFill>
          </a:endParaRPr>
        </a:p>
      </dsp:txBody>
      <dsp:txXfrm>
        <a:off x="2140486" y="2487348"/>
        <a:ext cx="54502" cy="54502"/>
      </dsp:txXfrm>
    </dsp:sp>
    <dsp:sp modelId="{8FFB31CA-3C35-44C2-AFE5-91E0CCC8EF62}">
      <dsp:nvSpPr>
        <dsp:cNvPr id="0" name=""/>
        <dsp:cNvSpPr/>
      </dsp:nvSpPr>
      <dsp:spPr>
        <a:xfrm>
          <a:off x="1914469" y="1986280"/>
          <a:ext cx="5065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536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>
            <a:solidFill>
              <a:schemeClr val="tx1"/>
            </a:solidFill>
          </a:endParaRPr>
        </a:p>
      </dsp:txBody>
      <dsp:txXfrm>
        <a:off x="2155074" y="2019336"/>
        <a:ext cx="25326" cy="25326"/>
      </dsp:txXfrm>
    </dsp:sp>
    <dsp:sp modelId="{89BD8CFD-96DE-4932-A5E5-AA40A6CBF46D}">
      <dsp:nvSpPr>
        <dsp:cNvPr id="0" name=""/>
        <dsp:cNvSpPr/>
      </dsp:nvSpPr>
      <dsp:spPr>
        <a:xfrm>
          <a:off x="1914469" y="1066799"/>
          <a:ext cx="506536" cy="965200"/>
        </a:xfrm>
        <a:custGeom>
          <a:avLst/>
          <a:gdLst/>
          <a:ahLst/>
          <a:cxnLst/>
          <a:rect l="0" t="0" r="0" b="0"/>
          <a:pathLst>
            <a:path>
              <a:moveTo>
                <a:pt x="0" y="965200"/>
              </a:moveTo>
              <a:lnTo>
                <a:pt x="253268" y="965200"/>
              </a:lnTo>
              <a:lnTo>
                <a:pt x="253268" y="0"/>
              </a:lnTo>
              <a:lnTo>
                <a:pt x="506536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>
            <a:solidFill>
              <a:schemeClr val="tx1"/>
            </a:solidFill>
          </a:endParaRPr>
        </a:p>
      </dsp:txBody>
      <dsp:txXfrm>
        <a:off x="2140486" y="1522148"/>
        <a:ext cx="54502" cy="54502"/>
      </dsp:txXfrm>
    </dsp:sp>
    <dsp:sp modelId="{21430D87-84F3-4089-B339-4BAF8E5958DE}">
      <dsp:nvSpPr>
        <dsp:cNvPr id="0" name=""/>
        <dsp:cNvSpPr/>
      </dsp:nvSpPr>
      <dsp:spPr>
        <a:xfrm rot="16200000">
          <a:off x="-503610" y="1645920"/>
          <a:ext cx="4064000" cy="7721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Research Methodology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-503610" y="1645920"/>
        <a:ext cx="4064000" cy="772160"/>
      </dsp:txXfrm>
    </dsp:sp>
    <dsp:sp modelId="{A8EAC170-C476-4031-8026-851004AA7A83}">
      <dsp:nvSpPr>
        <dsp:cNvPr id="0" name=""/>
        <dsp:cNvSpPr/>
      </dsp:nvSpPr>
      <dsp:spPr>
        <a:xfrm>
          <a:off x="2421006" y="680719"/>
          <a:ext cx="2532684" cy="7721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Write up thesis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421006" y="680719"/>
        <a:ext cx="2532684" cy="772160"/>
      </dsp:txXfrm>
    </dsp:sp>
    <dsp:sp modelId="{3158A0B4-FD37-477D-9D61-1DF97A5166C6}">
      <dsp:nvSpPr>
        <dsp:cNvPr id="0" name=""/>
        <dsp:cNvSpPr/>
      </dsp:nvSpPr>
      <dsp:spPr>
        <a:xfrm>
          <a:off x="2421006" y="1645920"/>
          <a:ext cx="2532684" cy="7721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Write up papers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421006" y="1645920"/>
        <a:ext cx="2532684" cy="772160"/>
      </dsp:txXfrm>
    </dsp:sp>
    <dsp:sp modelId="{7C794FFD-389F-486A-AD5F-493F7138EA7C}">
      <dsp:nvSpPr>
        <dsp:cNvPr id="0" name=""/>
        <dsp:cNvSpPr/>
      </dsp:nvSpPr>
      <dsp:spPr>
        <a:xfrm>
          <a:off x="2421006" y="2611119"/>
          <a:ext cx="2532684" cy="7721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…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421006" y="2611119"/>
        <a:ext cx="2532684" cy="772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73CEB-1DF7-4CB0-A920-43BAA01201B8}">
      <dsp:nvSpPr>
        <dsp:cNvPr id="0" name=""/>
        <dsp:cNvSpPr/>
      </dsp:nvSpPr>
      <dsp:spPr>
        <a:xfrm>
          <a:off x="0" y="1357788"/>
          <a:ext cx="8229600" cy="1810385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2BF96-60D7-4227-A05E-5F7B8D75C67C}">
      <dsp:nvSpPr>
        <dsp:cNvPr id="0" name=""/>
        <dsp:cNvSpPr/>
      </dsp:nvSpPr>
      <dsp:spPr>
        <a:xfrm>
          <a:off x="3706" y="0"/>
          <a:ext cx="1782946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itchFamily="18" charset="0"/>
              <a:cs typeface="Times New Roman" pitchFamily="18" charset="0"/>
            </a:rPr>
            <a:t>Finish courses</a:t>
          </a:r>
          <a:endParaRPr lang="en-US" sz="28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706" y="0"/>
        <a:ext cx="1782946" cy="1810385"/>
      </dsp:txXfrm>
    </dsp:sp>
    <dsp:sp modelId="{3C4B395C-196C-4AC5-BEED-61E53F673074}">
      <dsp:nvSpPr>
        <dsp:cNvPr id="0" name=""/>
        <dsp:cNvSpPr/>
      </dsp:nvSpPr>
      <dsp:spPr>
        <a:xfrm>
          <a:off x="668881" y="2036683"/>
          <a:ext cx="452596" cy="4525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71B5E-2CE9-415C-8DDA-113FC16DDC98}">
      <dsp:nvSpPr>
        <dsp:cNvPr id="0" name=""/>
        <dsp:cNvSpPr/>
      </dsp:nvSpPr>
      <dsp:spPr>
        <a:xfrm>
          <a:off x="1875800" y="2715577"/>
          <a:ext cx="1782946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itchFamily="18" charset="0"/>
              <a:cs typeface="Times New Roman" pitchFamily="18" charset="0"/>
            </a:rPr>
            <a:t>Register Topic, Advisor</a:t>
          </a:r>
          <a:endParaRPr lang="en-US" sz="28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1875800" y="2715577"/>
        <a:ext cx="1782946" cy="1810385"/>
      </dsp:txXfrm>
    </dsp:sp>
    <dsp:sp modelId="{8EF939A9-F0C4-44E5-A5D3-38FF5293A9EC}">
      <dsp:nvSpPr>
        <dsp:cNvPr id="0" name=""/>
        <dsp:cNvSpPr/>
      </dsp:nvSpPr>
      <dsp:spPr>
        <a:xfrm>
          <a:off x="2540975" y="2036683"/>
          <a:ext cx="452596" cy="452596"/>
        </a:xfrm>
        <a:prstGeom prst="ellipse">
          <a:avLst/>
        </a:prstGeom>
        <a:solidFill>
          <a:schemeClr val="accent5">
            <a:hueOff val="-2765350"/>
            <a:satOff val="1275"/>
            <a:lumOff val="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7EB93-E4B3-4BBF-841F-5A95DB6416D8}">
      <dsp:nvSpPr>
        <dsp:cNvPr id="0" name=""/>
        <dsp:cNvSpPr/>
      </dsp:nvSpPr>
      <dsp:spPr>
        <a:xfrm>
          <a:off x="3747893" y="0"/>
          <a:ext cx="1782946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itchFamily="18" charset="0"/>
              <a:cs typeface="Times New Roman" pitchFamily="18" charset="0"/>
            </a:rPr>
            <a:t>Proposal defense</a:t>
          </a:r>
          <a:endParaRPr lang="en-US" sz="28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747893" y="0"/>
        <a:ext cx="1782946" cy="1810385"/>
      </dsp:txXfrm>
    </dsp:sp>
    <dsp:sp modelId="{06F82501-BED9-452B-A7B6-DE8454BCECFC}">
      <dsp:nvSpPr>
        <dsp:cNvPr id="0" name=""/>
        <dsp:cNvSpPr/>
      </dsp:nvSpPr>
      <dsp:spPr>
        <a:xfrm>
          <a:off x="4413068" y="2036683"/>
          <a:ext cx="452596" cy="452596"/>
        </a:xfrm>
        <a:prstGeom prst="ellipse">
          <a:avLst/>
        </a:prstGeom>
        <a:solidFill>
          <a:schemeClr val="accent5">
            <a:hueOff val="-5530700"/>
            <a:satOff val="2551"/>
            <a:lumOff val="11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0376D-AC9C-49D6-9367-D0EE6CA83B5F}">
      <dsp:nvSpPr>
        <dsp:cNvPr id="0" name=""/>
        <dsp:cNvSpPr/>
      </dsp:nvSpPr>
      <dsp:spPr>
        <a:xfrm>
          <a:off x="5619987" y="2715577"/>
          <a:ext cx="1782946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itchFamily="18" charset="0"/>
              <a:cs typeface="Times New Roman" pitchFamily="18" charset="0"/>
            </a:rPr>
            <a:t>Thesis Defense</a:t>
          </a:r>
          <a:endParaRPr lang="en-US" sz="28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619987" y="2715577"/>
        <a:ext cx="1782946" cy="1810385"/>
      </dsp:txXfrm>
    </dsp:sp>
    <dsp:sp modelId="{546F3526-C545-408B-8A4B-E07C3C3278B4}">
      <dsp:nvSpPr>
        <dsp:cNvPr id="0" name=""/>
        <dsp:cNvSpPr/>
      </dsp:nvSpPr>
      <dsp:spPr>
        <a:xfrm>
          <a:off x="6285161" y="2036683"/>
          <a:ext cx="452596" cy="452596"/>
        </a:xfrm>
        <a:prstGeom prst="ellipse">
          <a:avLst/>
        </a:prstGeom>
        <a:solidFill>
          <a:schemeClr val="accent5">
            <a:hueOff val="-8296049"/>
            <a:satOff val="3826"/>
            <a:lumOff val="17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FFAF2-3018-4BBB-9A7A-CC604A20A4EC}">
      <dsp:nvSpPr>
        <dsp:cNvPr id="0" name=""/>
        <dsp:cNvSpPr/>
      </dsp:nvSpPr>
      <dsp:spPr>
        <a:xfrm rot="10800000">
          <a:off x="1555334" y="302"/>
          <a:ext cx="5472684" cy="7075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990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b="1" kern="1200" dirty="0" smtClean="0">
              <a:solidFill>
                <a:schemeClr val="tx1"/>
              </a:solidFill>
            </a:rPr>
            <a:t>Definition of Research</a:t>
          </a:r>
          <a:endParaRPr lang="en-US" sz="2200" kern="1200" dirty="0">
            <a:solidFill>
              <a:schemeClr val="tx1"/>
            </a:solidFill>
          </a:endParaRPr>
        </a:p>
      </dsp:txBody>
      <dsp:txXfrm rot="10800000">
        <a:off x="1732210" y="302"/>
        <a:ext cx="5295808" cy="707504"/>
      </dsp:txXfrm>
    </dsp:sp>
    <dsp:sp modelId="{F9C62E77-FFFB-47B9-B31B-7FA1296946A9}">
      <dsp:nvSpPr>
        <dsp:cNvPr id="0" name=""/>
        <dsp:cNvSpPr/>
      </dsp:nvSpPr>
      <dsp:spPr>
        <a:xfrm>
          <a:off x="1201581" y="302"/>
          <a:ext cx="707504" cy="707504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6E551-83FE-4D76-999E-C1F99F04E109}">
      <dsp:nvSpPr>
        <dsp:cNvPr id="0" name=""/>
        <dsp:cNvSpPr/>
      </dsp:nvSpPr>
      <dsp:spPr>
        <a:xfrm rot="10800000">
          <a:off x="1555334" y="884683"/>
          <a:ext cx="5472684" cy="707504"/>
        </a:xfrm>
        <a:prstGeom prst="homePlate">
          <a:avLst/>
        </a:prstGeom>
        <a:solidFill>
          <a:schemeClr val="accent2">
            <a:hueOff val="4605351"/>
            <a:satOff val="2126"/>
            <a:lumOff val="-51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990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b="1" kern="1200" dirty="0" smtClean="0">
              <a:solidFill>
                <a:schemeClr val="tx1"/>
              </a:solidFill>
            </a:rPr>
            <a:t>Applied and Basic Research</a:t>
          </a:r>
          <a:endParaRPr lang="en-US" sz="2200" kern="1200" dirty="0">
            <a:solidFill>
              <a:schemeClr val="tx1"/>
            </a:solidFill>
          </a:endParaRPr>
        </a:p>
      </dsp:txBody>
      <dsp:txXfrm rot="10800000">
        <a:off x="1732210" y="884683"/>
        <a:ext cx="5295808" cy="707504"/>
      </dsp:txXfrm>
    </dsp:sp>
    <dsp:sp modelId="{A08D75AA-429E-4FA0-8EDA-B03004F4CE4D}">
      <dsp:nvSpPr>
        <dsp:cNvPr id="0" name=""/>
        <dsp:cNvSpPr/>
      </dsp:nvSpPr>
      <dsp:spPr>
        <a:xfrm>
          <a:off x="1201581" y="884683"/>
          <a:ext cx="707504" cy="707504"/>
        </a:xfrm>
        <a:prstGeom prst="ellipse">
          <a:avLst/>
        </a:prstGeom>
        <a:solidFill>
          <a:schemeClr val="accent2">
            <a:tint val="50000"/>
            <a:hueOff val="5127626"/>
            <a:satOff val="-11423"/>
            <a:lumOff val="-11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A2829-1EFD-4D1D-9DEC-2C87613DAFBA}">
      <dsp:nvSpPr>
        <dsp:cNvPr id="0" name=""/>
        <dsp:cNvSpPr/>
      </dsp:nvSpPr>
      <dsp:spPr>
        <a:xfrm rot="10800000">
          <a:off x="1555334" y="1769064"/>
          <a:ext cx="5472684" cy="707504"/>
        </a:xfrm>
        <a:prstGeom prst="homePlate">
          <a:avLst/>
        </a:prstGeom>
        <a:solidFill>
          <a:schemeClr val="accent2">
            <a:hueOff val="9210702"/>
            <a:satOff val="4252"/>
            <a:lumOff val="-103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990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b="1" kern="1200" dirty="0" smtClean="0">
              <a:solidFill>
                <a:schemeClr val="tx1"/>
              </a:solidFill>
            </a:rPr>
            <a:t>Ethics and Business Research</a:t>
          </a:r>
          <a:endParaRPr lang="en-US" sz="2200" kern="1200" dirty="0">
            <a:solidFill>
              <a:schemeClr val="tx1"/>
            </a:solidFill>
          </a:endParaRPr>
        </a:p>
      </dsp:txBody>
      <dsp:txXfrm rot="10800000">
        <a:off x="1732210" y="1769064"/>
        <a:ext cx="5295808" cy="707504"/>
      </dsp:txXfrm>
    </dsp:sp>
    <dsp:sp modelId="{F9D5B25B-A28B-407D-83AA-74993D4BD444}">
      <dsp:nvSpPr>
        <dsp:cNvPr id="0" name=""/>
        <dsp:cNvSpPr/>
      </dsp:nvSpPr>
      <dsp:spPr>
        <a:xfrm>
          <a:off x="1201581" y="1769064"/>
          <a:ext cx="707504" cy="707504"/>
        </a:xfrm>
        <a:prstGeom prst="ellipse">
          <a:avLst/>
        </a:prstGeom>
        <a:solidFill>
          <a:schemeClr val="accent2">
            <a:tint val="50000"/>
            <a:hueOff val="10255252"/>
            <a:satOff val="-22847"/>
            <a:lumOff val="-23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836A6-E90B-472C-BA2A-48D7E9FFF8B4}">
      <dsp:nvSpPr>
        <dsp:cNvPr id="0" name=""/>
        <dsp:cNvSpPr/>
      </dsp:nvSpPr>
      <dsp:spPr>
        <a:xfrm rot="21300000">
          <a:off x="15056" y="957650"/>
          <a:ext cx="4948783" cy="561570"/>
        </a:xfrm>
        <a:prstGeom prst="mathMinus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accent2">
              <a:tint val="40000"/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accent2">
              <a:tint val="40000"/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6283DCC7-442E-439E-BB76-91A904E0A2E7}">
      <dsp:nvSpPr>
        <dsp:cNvPr id="0" name=""/>
        <dsp:cNvSpPr/>
      </dsp:nvSpPr>
      <dsp:spPr>
        <a:xfrm>
          <a:off x="597467" y="123843"/>
          <a:ext cx="1493668" cy="990748"/>
        </a:xfrm>
        <a:prstGeom prst="down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accent2"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accent2"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B244A2-2A8B-47F4-A7C7-305883C1BFA2}">
      <dsp:nvSpPr>
        <dsp:cNvPr id="0" name=""/>
        <dsp:cNvSpPr/>
      </dsp:nvSpPr>
      <dsp:spPr>
        <a:xfrm>
          <a:off x="2638814" y="0"/>
          <a:ext cx="1593246" cy="1040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Poor decisions</a:t>
          </a:r>
          <a:endParaRPr lang="zh-TW" altLang="en-US" sz="2200" kern="1200" dirty="0"/>
        </a:p>
      </dsp:txBody>
      <dsp:txXfrm>
        <a:off x="2638814" y="0"/>
        <a:ext cx="1593246" cy="1040285"/>
      </dsp:txXfrm>
    </dsp:sp>
    <dsp:sp modelId="{B2EEDA27-7FC5-46FA-AF91-A4ECF112C560}">
      <dsp:nvSpPr>
        <dsp:cNvPr id="0" name=""/>
        <dsp:cNvSpPr/>
      </dsp:nvSpPr>
      <dsp:spPr>
        <a:xfrm>
          <a:off x="2887759" y="1362279"/>
          <a:ext cx="1493668" cy="990748"/>
        </a:xfrm>
        <a:prstGeom prst="upArrow">
          <a:avLst/>
        </a:prstGeom>
        <a:gradFill rotWithShape="0">
          <a:gsLst>
            <a:gs pos="0">
              <a:schemeClr val="accent2">
                <a:hueOff val="9210702"/>
                <a:satOff val="4252"/>
                <a:lumOff val="-1039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accent2">
                <a:hueOff val="9210702"/>
                <a:satOff val="4252"/>
                <a:lumOff val="-1039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accent2">
                <a:hueOff val="9210702"/>
                <a:satOff val="4252"/>
                <a:lumOff val="-1039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accent2">
              <a:hueOff val="9210702"/>
              <a:satOff val="4252"/>
              <a:lumOff val="-1039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accent2">
              <a:hueOff val="9210702"/>
              <a:satOff val="4252"/>
              <a:lumOff val="-1039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9BB4A04-246A-4D29-ACEB-72050D925D73}">
      <dsp:nvSpPr>
        <dsp:cNvPr id="0" name=""/>
        <dsp:cNvSpPr/>
      </dsp:nvSpPr>
      <dsp:spPr>
        <a:xfrm>
          <a:off x="746834" y="1436585"/>
          <a:ext cx="1593246" cy="1040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Good decisions</a:t>
          </a:r>
          <a:endParaRPr lang="zh-TW" altLang="en-US" sz="2200" kern="1200" dirty="0"/>
        </a:p>
      </dsp:txBody>
      <dsp:txXfrm>
        <a:off x="746834" y="1436585"/>
        <a:ext cx="1593246" cy="10402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A13CD-B32E-4285-B914-21CC27EA5769}">
      <dsp:nvSpPr>
        <dsp:cNvPr id="0" name=""/>
        <dsp:cNvSpPr/>
      </dsp:nvSpPr>
      <dsp:spPr>
        <a:xfrm>
          <a:off x="0" y="4712021"/>
          <a:ext cx="5544616" cy="4418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lt1"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lt1"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smtClean="0"/>
            <a:t>Present findings</a:t>
          </a:r>
          <a:endParaRPr lang="zh-TW" altLang="en-US" sz="1800" b="1" kern="1200" dirty="0"/>
        </a:p>
      </dsp:txBody>
      <dsp:txXfrm>
        <a:off x="0" y="4712021"/>
        <a:ext cx="5544616" cy="441810"/>
      </dsp:txXfrm>
    </dsp:sp>
    <dsp:sp modelId="{FE934986-8D96-4BD8-A59A-8EB50C9BFF75}">
      <dsp:nvSpPr>
        <dsp:cNvPr id="0" name=""/>
        <dsp:cNvSpPr/>
      </dsp:nvSpPr>
      <dsp:spPr>
        <a:xfrm rot="10800000">
          <a:off x="0" y="4039144"/>
          <a:ext cx="5544616" cy="6795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lt1"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lt1"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smtClean="0"/>
            <a:t>Analysis data</a:t>
          </a:r>
          <a:endParaRPr lang="zh-TW" altLang="en-US" sz="1800" b="1" kern="1200" dirty="0"/>
        </a:p>
      </dsp:txBody>
      <dsp:txXfrm rot="10800000">
        <a:off x="0" y="4039144"/>
        <a:ext cx="5544616" cy="441521"/>
      </dsp:txXfrm>
    </dsp:sp>
    <dsp:sp modelId="{48D13C6E-9848-416A-97C7-18B53968FA11}">
      <dsp:nvSpPr>
        <dsp:cNvPr id="0" name=""/>
        <dsp:cNvSpPr/>
      </dsp:nvSpPr>
      <dsp:spPr>
        <a:xfrm rot="10800000">
          <a:off x="0" y="3366267"/>
          <a:ext cx="5544616" cy="6795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lt1"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lt1"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smtClean="0"/>
            <a:t>Collect information</a:t>
          </a:r>
          <a:endParaRPr lang="zh-TW" altLang="en-US" sz="1800" b="1" kern="1200" dirty="0"/>
        </a:p>
      </dsp:txBody>
      <dsp:txXfrm rot="10800000">
        <a:off x="0" y="3366267"/>
        <a:ext cx="5544616" cy="441521"/>
      </dsp:txXfrm>
    </dsp:sp>
    <dsp:sp modelId="{56D15C7A-F2DC-46A5-A664-ADA4EA6580B8}">
      <dsp:nvSpPr>
        <dsp:cNvPr id="0" name=""/>
        <dsp:cNvSpPr/>
      </dsp:nvSpPr>
      <dsp:spPr>
        <a:xfrm rot="10800000">
          <a:off x="0" y="2693389"/>
          <a:ext cx="5544616" cy="6795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lt1"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lt1"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smtClean="0"/>
            <a:t>Formulate plan</a:t>
          </a:r>
          <a:endParaRPr lang="zh-TW" altLang="en-US" sz="1800" b="1" kern="1200" dirty="0"/>
        </a:p>
      </dsp:txBody>
      <dsp:txXfrm rot="10800000">
        <a:off x="0" y="2693389"/>
        <a:ext cx="5544616" cy="441521"/>
      </dsp:txXfrm>
    </dsp:sp>
    <dsp:sp modelId="{5424C44E-C4EF-4EFC-8F91-7F17EBEED707}">
      <dsp:nvSpPr>
        <dsp:cNvPr id="0" name=""/>
        <dsp:cNvSpPr/>
      </dsp:nvSpPr>
      <dsp:spPr>
        <a:xfrm rot="10800000">
          <a:off x="0" y="2020512"/>
          <a:ext cx="5544616" cy="6795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lt1"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lt1"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smtClean="0"/>
            <a:t>Decide approach</a:t>
          </a:r>
          <a:endParaRPr lang="zh-TW" altLang="en-US" sz="1800" b="1" kern="1200" dirty="0"/>
        </a:p>
      </dsp:txBody>
      <dsp:txXfrm rot="10800000">
        <a:off x="0" y="2020512"/>
        <a:ext cx="5544616" cy="441521"/>
      </dsp:txXfrm>
    </dsp:sp>
    <dsp:sp modelId="{03E38E3F-819D-4A40-8EF3-E62A1FF69D8B}">
      <dsp:nvSpPr>
        <dsp:cNvPr id="0" name=""/>
        <dsp:cNvSpPr/>
      </dsp:nvSpPr>
      <dsp:spPr>
        <a:xfrm rot="10800000">
          <a:off x="0" y="1347635"/>
          <a:ext cx="5544616" cy="6795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lt1"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lt1"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smtClean="0"/>
            <a:t>Formulate research objectives</a:t>
          </a:r>
          <a:endParaRPr lang="zh-TW" altLang="en-US" sz="1800" b="1" kern="1200" dirty="0"/>
        </a:p>
      </dsp:txBody>
      <dsp:txXfrm rot="10800000">
        <a:off x="0" y="1347635"/>
        <a:ext cx="5544616" cy="441521"/>
      </dsp:txXfrm>
    </dsp:sp>
    <dsp:sp modelId="{EEF70A9F-C4B8-449C-830C-2CCA3DF95690}">
      <dsp:nvSpPr>
        <dsp:cNvPr id="0" name=""/>
        <dsp:cNvSpPr/>
      </dsp:nvSpPr>
      <dsp:spPr>
        <a:xfrm rot="10800000">
          <a:off x="0" y="674758"/>
          <a:ext cx="5544616" cy="6795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lt1"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lt1"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smtClean="0"/>
            <a:t>Select topic</a:t>
          </a:r>
          <a:endParaRPr lang="zh-TW" altLang="en-US" sz="1800" b="1" kern="1200" dirty="0"/>
        </a:p>
      </dsp:txBody>
      <dsp:txXfrm rot="10800000">
        <a:off x="0" y="674758"/>
        <a:ext cx="5544616" cy="441521"/>
      </dsp:txXfrm>
    </dsp:sp>
    <dsp:sp modelId="{973791F0-1870-425F-8428-A4946C49CA41}">
      <dsp:nvSpPr>
        <dsp:cNvPr id="0" name=""/>
        <dsp:cNvSpPr/>
      </dsp:nvSpPr>
      <dsp:spPr>
        <a:xfrm rot="10800000">
          <a:off x="0" y="1881"/>
          <a:ext cx="5544616" cy="6795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100000"/>
                <a:shade val="60000"/>
                <a:hueMod val="10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  <a:ln>
          <a:noFill/>
        </a:ln>
        <a:effectLst>
          <a:glow>
            <a:schemeClr val="lt1">
              <a:hueOff val="0"/>
              <a:satOff val="0"/>
              <a:lumOff val="0"/>
              <a:alphaOff val="0"/>
            </a:schemeClr>
          </a:glow>
        </a:effectLst>
        <a:scene3d>
          <a:camera prst="isometricLeftDown">
            <a:rot lat="0" lon="0" rev="0"/>
          </a:camera>
          <a:lightRig rig="harsh" dir="tl">
            <a:rot lat="0" lon="0" rev="14280000"/>
          </a:lightRig>
        </a:scene3d>
        <a:sp3d extrusionH="63500" contourW="38100" prstMaterial="flat">
          <a:bevelT w="50800" h="63500" prst="softRound"/>
          <a:contourClr>
            <a:schemeClr val="lt1">
              <a:hueOff val="0"/>
              <a:satOff val="0"/>
              <a:lumOff val="0"/>
              <a:alphaOff val="0"/>
              <a:tint val="5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/>
            <a:t>Identify broad area for research</a:t>
          </a:r>
          <a:endParaRPr lang="zh-TW" altLang="en-US" sz="1800" b="1" kern="1200" dirty="0"/>
        </a:p>
      </dsp:txBody>
      <dsp:txXfrm rot="10800000">
        <a:off x="0" y="1881"/>
        <a:ext cx="5544616" cy="441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0.13605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5T11:30:29.9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15875 10790 0,'149'0'125,"24"-50"-125,125-74 15,25 50-15,-1-25 16,-49 24-16,25-24 16,-100 50-1,0 24-15,-24-50 16,49 1-16,-74 24 16,-50 1-16,75-26 15,-100 50-15,50-49 16,-99 74-16,50 0 15,-1-25 1,0 0-16,50-24 0,-24 24 16,24 25-16,0 0 15,49-25-15,26 25 16,74 0-16,-50 0 16,-25 0-16,26 0 15,24 0-15,-50 0 16,1 75-16,-51-26 15,-48-24-15,-1 25 16,-25-26-16,-49 1 16,0 25-16,24-1 15,1 26-15,0 24 16,-26-49-16,51 74 16,-50-75-1,-25 100-15,24-50 0,26 50 16,-25 25-1,-25-50-15,0-25 16,0 0-16,0 1 16,0-26-16,0 0 15,0 26-15,-25-51 16,-49 26-16,24-1 16,-24 25-16,24-24 15,-24-51-15,-50 51 16,49-26-16,-123 26 15,24-25-15,-24 24 16,24-49-16,-24 24 16,24 51-16,-74-51 15,74 1-15,-74-1 16,0 51-16,-25-76 16,0 51-16,1-50 15,-26-1-15,25 1 16,25 25-16,-25 49 15,25-25 1,0-24-16,-25 25 16,25-26-16,-25 26 15,25-51-15,50 1 16,24 0-16,25-25 16,1 50-16,24-50 15,-25 0-15,74 0 16,1 0-16,-25 0 15,-1 0-15,-24 0 16,75 0-16,24 0 16,-25 0-16,1 0 15,-1-25-15,1 0 16,24-25-16,-25 26 16,1-26-16,-1-24 15,0-1-15,26 25 16,-1-24-1,25-25-15,-50-25 16,50 0-16,0-25 16,0-25-16,0 50 0,0 0 15,0-25-15,0 25 16,50-49-16,-25 74 16,24-1-16,26-24 15,-51 75-15,76-75 16,-1 24-16,-50 26 15,51 0-15,-26 24 16,0 0 0,1 26-16,-50-1 15,0 25-15,-1 0 16,26-25 0,0 0-1,-26 25 1,1 0 15,50 0-15,-26 75-16,1-26 15,74 26-15,-50-1 16,25-24-16,1-1 16,-51-24-16,50 0 15,26 0-15,-26 24 16,50-49-16,-25 25 15,0 0-15,-25 25 16,50-26-16,-100-24 16,-24 25-16,25-25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0.13605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5T11:32:12.0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14466 5395 0,'-23'0'391,"-49"0"-375,-191 0-16,-95 0 15,-71 0-15,-216 0 16,-190 0-16,47 0 16,-191 0-16,-95-191 15,190 24-15,73 47 16,190 1-16,311 95 15,71-48-15,191 49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0.13605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5T11:49:13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4488 5347 0</inkml:trace>
  <inkml:trace contextRef="#ctx0" brushRef="#br0" timeOffset="13402.9449">4297 5323 0,'-24'0'94,"72"24"-79,0-24 1,-1 0-16,-23 0 16,48 0-16,-1 0 15,-47 0-15,48 0 16,-1 0-16,-23 0 16,48 0-16,-25 0 15,1 0-15,-48 0 16,47 0-16,1 0 15,-24 0 1,-24 0 0,0 0-16,-1 0 15,1 0 1,0 0 0,0 0-16,0 0 15,0 0 63,0 0-62,0 0-16,23 0 16,-23 0-1,24 0-15,-24 0 16,0 0-16,23 0 15,-23 0 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EE92F-F45C-4030-A3BE-C231C70E2C26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5060C-BB14-4667-A58B-79D527DE3A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4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HK" altLang="en-US" noProof="0" dirty="0"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5060C-BB14-4667-A58B-79D527DE3A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25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HK" altLang="en-US" noProof="0" dirty="0"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5060C-BB14-4667-A58B-79D527DE3A7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5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357166"/>
            <a:ext cx="8715436" cy="1470025"/>
          </a:xfrm>
        </p:spPr>
        <p:txBody>
          <a:bodyPr/>
          <a:lstStyle>
            <a:lvl1pPr>
              <a:defRPr b="1" cap="none" spc="0" baseline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28802"/>
            <a:ext cx="6400800" cy="1428760"/>
          </a:xfrm>
        </p:spPr>
        <p:txBody>
          <a:bodyPr/>
          <a:lstStyle>
            <a:lvl1pPr marL="0" indent="0" algn="ctr">
              <a:buNone/>
              <a:defRPr b="1" cap="none" spc="0">
                <a:ln w="19050">
                  <a:solidFill>
                    <a:srgbClr val="0C3226"/>
                  </a:solidFill>
                </a:ln>
                <a:solidFill>
                  <a:schemeClr val="bg1"/>
                </a:solidFill>
                <a:effectLst/>
                <a:latin typeface="+mn-lt"/>
                <a:cs typeface="Microsoft Sans Serif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61E73BB-2036-48C1-B99B-D2A117226294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en-US" smtClean="0"/>
              <a:t>Tifa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0888" y="6448251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FontTx/>
              <a:buBlip>
                <a:blip r:embed="rId3"/>
              </a:buBlip>
              <a:defRPr/>
            </a:lvl1pPr>
            <a:lvl2pPr>
              <a:buFontTx/>
              <a:buBlip>
                <a:blip r:embed="rId4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4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  <a:lvl6pPr>
              <a:buFontTx/>
              <a:buBlip>
                <a:blip r:embed="rId4"/>
              </a:buBlip>
              <a:defRPr/>
            </a:lvl6pPr>
            <a:lvl7pPr>
              <a:buFontTx/>
              <a:buBlip>
                <a:blip r:embed="rId3"/>
              </a:buBlip>
              <a:defRPr/>
            </a:lvl7pPr>
            <a:lvl8pPr>
              <a:buFontTx/>
              <a:buBlip>
                <a:blip r:embed="rId4"/>
              </a:buBlip>
              <a:defRPr/>
            </a:lvl8pPr>
            <a:lvl9pPr>
              <a:buFontTx/>
              <a:buBlip>
                <a:blip r:embed="rId3"/>
              </a:buBlip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BEAC43-A963-41C1-ACE2-A8F8E7180A85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Tifa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FontTx/>
              <a:buBlip>
                <a:blip r:embed="rId3"/>
              </a:buBlip>
              <a:defRPr/>
            </a:lvl1pPr>
            <a:lvl2pPr>
              <a:buFontTx/>
              <a:buBlip>
                <a:blip r:embed="rId4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4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  <a:lvl6pPr>
              <a:buFontTx/>
              <a:buBlip>
                <a:blip r:embed="rId4"/>
              </a:buBlip>
              <a:defRPr/>
            </a:lvl6pPr>
            <a:lvl7pPr>
              <a:buFontTx/>
              <a:buBlip>
                <a:blip r:embed="rId3"/>
              </a:buBlip>
              <a:defRPr/>
            </a:lvl7pPr>
            <a:lvl8pPr>
              <a:buFontTx/>
              <a:buBlip>
                <a:blip r:embed="rId4"/>
              </a:buBlip>
              <a:defRPr/>
            </a:lvl8pPr>
            <a:lvl9pPr>
              <a:buFontTx/>
              <a:buBlip>
                <a:blip r:embed="rId3"/>
              </a:buBlip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78A794-AC8B-4C25-A9A1-005AC8801EC6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Tifa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357166"/>
            <a:ext cx="8715436" cy="1470025"/>
          </a:xfrm>
        </p:spPr>
        <p:txBody>
          <a:bodyPr/>
          <a:lstStyle>
            <a:lvl1pPr>
              <a:defRPr b="1" cap="none" spc="0" baseline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28802"/>
            <a:ext cx="6400800" cy="1428760"/>
          </a:xfrm>
        </p:spPr>
        <p:txBody>
          <a:bodyPr/>
          <a:lstStyle>
            <a:lvl1pPr marL="0" indent="0" algn="ctr">
              <a:buNone/>
              <a:defRPr b="1" cap="none" spc="0">
                <a:ln w="19050">
                  <a:solidFill>
                    <a:srgbClr val="0C3226"/>
                  </a:solidFill>
                </a:ln>
                <a:solidFill>
                  <a:schemeClr val="bg1"/>
                </a:solidFill>
                <a:effectLst/>
                <a:latin typeface="+mn-lt"/>
                <a:cs typeface="Microsoft Sans Serif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61E73BB-2036-48C1-B99B-D2A117226294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0888" y="6448251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756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Times New Roman" pitchFamily="18" charset="0"/>
                <a:cs typeface="Times New Roman" pitchFamily="18" charset="0"/>
              </a:defRPr>
            </a:lvl1pPr>
            <a:lvl2pPr>
              <a:defRPr b="0">
                <a:latin typeface="Times New Roman" pitchFamily="18" charset="0"/>
                <a:cs typeface="Times New Roman" pitchFamily="18" charset="0"/>
              </a:defRPr>
            </a:lvl2pPr>
            <a:lvl3pPr>
              <a:defRPr b="0">
                <a:latin typeface="Times New Roman" pitchFamily="18" charset="0"/>
                <a:cs typeface="Times New Roman" pitchFamily="18" charset="0"/>
              </a:defRPr>
            </a:lvl3pPr>
            <a:lvl4pPr>
              <a:defRPr b="0">
                <a:latin typeface="Times New Roman" pitchFamily="18" charset="0"/>
                <a:cs typeface="Times New Roman" pitchFamily="18" charset="0"/>
              </a:defRPr>
            </a:lvl4pPr>
            <a:lvl5pPr>
              <a:defRPr b="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AB79454C-CE6D-4989-9BEE-10405AAC06B6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9627" y="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r"/>
            <a:r>
              <a:rPr lang="en-US" smtClean="0">
                <a:solidFill>
                  <a:prstClr val="white"/>
                </a:solidFill>
              </a:rPr>
              <a:t>Chapter 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02896" y="637624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0403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AD6228-EFE8-4CB0-82B4-F74C07FB062F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98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02B4C2-C873-48AA-907C-ECA21AD826CD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70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46598E-D33E-4493-9E71-6EA03B112F03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205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83E4EC-684B-43DF-BAFD-98DBCB2931B2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39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CAE875-9CAA-4DE4-A4F6-39610E06498B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0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1C4C12-3B4E-428F-94B1-51A1A0A15AFD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1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  <a:lvl2pPr>
              <a:defRPr b="0">
                <a:latin typeface="+mj-lt"/>
              </a:defRPr>
            </a:lvl2pPr>
            <a:lvl3pPr>
              <a:defRPr b="0">
                <a:latin typeface="+mj-lt"/>
              </a:defRPr>
            </a:lvl3pPr>
            <a:lvl4pPr>
              <a:defRPr b="0">
                <a:latin typeface="+mj-lt"/>
              </a:defRPr>
            </a:lvl4pPr>
            <a:lvl5pPr>
              <a:defRPr b="0">
                <a:latin typeface="+mj-lt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79454C-CE6D-4989-9BEE-10405AAC06B6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9627" y="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02896" y="637624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CF1102-39F3-46A3-991C-35F4E6EDDF31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03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FontTx/>
              <a:buBlip>
                <a:blip r:embed="rId3"/>
              </a:buBlip>
              <a:defRPr/>
            </a:lvl1pPr>
            <a:lvl2pPr>
              <a:buFontTx/>
              <a:buBlip>
                <a:blip r:embed="rId4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4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  <a:lvl6pPr>
              <a:buFontTx/>
              <a:buBlip>
                <a:blip r:embed="rId4"/>
              </a:buBlip>
              <a:defRPr/>
            </a:lvl6pPr>
            <a:lvl7pPr>
              <a:buFontTx/>
              <a:buBlip>
                <a:blip r:embed="rId3"/>
              </a:buBlip>
              <a:defRPr/>
            </a:lvl7pPr>
            <a:lvl8pPr>
              <a:buFontTx/>
              <a:buBlip>
                <a:blip r:embed="rId4"/>
              </a:buBlip>
              <a:defRPr/>
            </a:lvl8pPr>
            <a:lvl9pPr>
              <a:buFontTx/>
              <a:buBlip>
                <a:blip r:embed="rId3"/>
              </a:buBlip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BEAC43-A963-41C1-ACE2-A8F8E7180A85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82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FontTx/>
              <a:buBlip>
                <a:blip r:embed="rId3"/>
              </a:buBlip>
              <a:defRPr/>
            </a:lvl1pPr>
            <a:lvl2pPr>
              <a:buFontTx/>
              <a:buBlip>
                <a:blip r:embed="rId4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4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  <a:lvl6pPr>
              <a:buFontTx/>
              <a:buBlip>
                <a:blip r:embed="rId4"/>
              </a:buBlip>
              <a:defRPr/>
            </a:lvl6pPr>
            <a:lvl7pPr>
              <a:buFontTx/>
              <a:buBlip>
                <a:blip r:embed="rId3"/>
              </a:buBlip>
              <a:defRPr/>
            </a:lvl7pPr>
            <a:lvl8pPr>
              <a:buFontTx/>
              <a:buBlip>
                <a:blip r:embed="rId4"/>
              </a:buBlip>
              <a:defRPr/>
            </a:lvl8pPr>
            <a:lvl9pPr>
              <a:buFontTx/>
              <a:buBlip>
                <a:blip r:embed="rId3"/>
              </a:buBlip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78A794-AC8B-4C25-A9A1-005AC8801EC6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Tifa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24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52000"/>
            <a:ext cx="9144000" cy="52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176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52000"/>
            <a:ext cx="9144000" cy="52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334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eader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52000"/>
            <a:ext cx="9144000" cy="52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000" y="2000240"/>
            <a:ext cx="6721200" cy="387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30000" y="1440000"/>
            <a:ext cx="6721200" cy="417364"/>
          </a:xfrm>
        </p:spPr>
        <p:txBody>
          <a:bodyPr>
            <a:noAutofit/>
          </a:bodyPr>
          <a:lstStyle>
            <a:lvl1pPr>
              <a:buNone/>
              <a:defRPr sz="25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23483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79992"/>
            <a:ext cx="9144000" cy="6567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97752"/>
            <a:ext cx="8784976" cy="421200"/>
          </a:xfrm>
        </p:spPr>
        <p:txBody>
          <a:bodyPr wrap="none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256584"/>
          </a:xfrm>
        </p:spPr>
        <p:txBody>
          <a:bodyPr>
            <a:normAutofit/>
          </a:bodyPr>
          <a:lstStyle>
            <a:lvl1pPr>
              <a:defRPr sz="2800"/>
            </a:lvl1pPr>
            <a:lvl2pPr marL="742950" indent="-285750">
              <a:buFont typeface="Wingdings" panose="05000000000000000000" pitchFamily="2" charset="2"/>
              <a:buChar char="Ø"/>
              <a:defRPr sz="2400">
                <a:solidFill>
                  <a:schemeClr val="tx2">
                    <a:lumMod val="50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091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52000"/>
            <a:ext cx="9144000" cy="52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000" y="1440000"/>
            <a:ext cx="3286800" cy="44280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8000" y="1440000"/>
            <a:ext cx="3286800" cy="44280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2837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2 Header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52000"/>
            <a:ext cx="9144000" cy="52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000" y="2001600"/>
            <a:ext cx="3286800" cy="38700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8000" y="2001600"/>
            <a:ext cx="3286800" cy="38700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30000" y="1440000"/>
            <a:ext cx="3286800" cy="417364"/>
          </a:xfrm>
        </p:spPr>
        <p:txBody>
          <a:bodyPr>
            <a:noAutofit/>
          </a:bodyPr>
          <a:lstStyle>
            <a:lvl1pPr>
              <a:buNone/>
              <a:defRPr sz="25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68000" y="1440000"/>
            <a:ext cx="3286800" cy="417364"/>
          </a:xfrm>
        </p:spPr>
        <p:txBody>
          <a:bodyPr>
            <a:noAutofit/>
          </a:bodyPr>
          <a:lstStyle>
            <a:lvl1pPr>
              <a:buNone/>
              <a:defRPr sz="25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2125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42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0403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AD6228-EFE8-4CB0-82B4-F74C07FB062F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Tifa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02B4C2-C873-48AA-907C-ECA21AD826CD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Tifa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46598E-D33E-4493-9E71-6EA03B112F03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Tifa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83E4EC-684B-43DF-BAFD-98DBCB2931B2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Tifa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CAE875-9CAA-4DE4-A4F6-39610E06498B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Tifa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1C4C12-3B4E-428F-94B1-51A1A0A15AFD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Tifa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CF1102-39F3-46A3-991C-35F4E6EDDF31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Tifa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0D8A8-B859-4C5B-B442-5FAB2CCC19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400" b="1"/>
            </a:lvl1pPr>
          </a:lstStyle>
          <a:p>
            <a:fld id="{DA93505F-8E6B-4943-A6CA-9E4E3EBA4F75}" type="datetime1">
              <a:rPr lang="en-US" altLang="zh-TW" smtClean="0"/>
              <a:pPr/>
              <a:t>12/15/2020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400" b="1"/>
            </a:lvl1pPr>
          </a:lstStyle>
          <a:p>
            <a:pPr algn="ctr"/>
            <a:r>
              <a:rPr lang="en-US" dirty="0" err="1" smtClean="0"/>
              <a:t>Tifa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400" b="1"/>
            </a:lvl1pPr>
          </a:lstStyle>
          <a:p>
            <a:pPr algn="r"/>
            <a:fld id="{2C30D8A8-B859-4C5B-B442-5FAB2CCC1924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000" b="1" kern="1200" cap="none" spc="0" baseline="0">
          <a:ln w="1905"/>
          <a:solidFill>
            <a:srgbClr val="C00000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2600" b="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rgbClr val="10403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rgbClr val="10403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rgbClr val="10403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600" kern="1200">
          <a:solidFill>
            <a:srgbClr val="10403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400" b="1"/>
            </a:lvl1pPr>
          </a:lstStyle>
          <a:p>
            <a:fld id="{DA93505F-8E6B-4943-A6CA-9E4E3EBA4F75}" type="datetime1">
              <a:rPr lang="en-US" altLang="zh-TW" smtClean="0">
                <a:solidFill>
                  <a:prstClr val="black"/>
                </a:solidFill>
              </a:rPr>
              <a:pPr/>
              <a:t>12/15/2020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400" b="1"/>
            </a:lvl1pPr>
          </a:lstStyle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Tifa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400" b="1"/>
            </a:lvl1pPr>
          </a:lstStyle>
          <a:p>
            <a:pPr algn="r"/>
            <a:fld id="{2C30D8A8-B859-4C5B-B442-5FAB2CCC1924}" type="slidenum">
              <a:rPr lang="en-US" smtClean="0">
                <a:solidFill>
                  <a:prstClr val="black"/>
                </a:solidFill>
              </a:rPr>
              <a:pPr algn="r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000" b="1" kern="1200" cap="none" spc="0" baseline="0">
          <a:ln w="1905"/>
          <a:solidFill>
            <a:srgbClr val="C00000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2600" b="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rgbClr val="10403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rgbClr val="10403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rgbClr val="10403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600" kern="1200">
          <a:solidFill>
            <a:srgbClr val="10403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58000">
              <a:schemeClr val="bg1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0000" y="360000"/>
            <a:ext cx="6721200" cy="33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000" y="1440000"/>
            <a:ext cx="6721200" cy="442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25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Clr>
          <a:srgbClr val="002060"/>
        </a:buClr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2060"/>
        </a:buClr>
        <a:buFont typeface="Wingdings" panose="05000000000000000000" pitchFamily="2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U%20DE%20CUONG.doc" TargetMode="External"/><Relationship Id="rId1" Type="http://schemas.openxmlformats.org/officeDocument/2006/relationships/slideLayout" Target="../slideLayouts/slideLayout13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MAU%20TRINH%20BAY%20LUAN%20VAN.doc" TargetMode="External"/><Relationship Id="rId1" Type="http://schemas.openxmlformats.org/officeDocument/2006/relationships/slideLayout" Target="../slideLayouts/slideLayout13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O%20SO%20BAO%20VE.doc" TargetMode="External"/><Relationship Id="rId1" Type="http://schemas.openxmlformats.org/officeDocument/2006/relationships/slideLayout" Target="../slideLayouts/slideLayout13.xml"/><Relationship Id="rId4" Type="http://schemas.openxmlformats.org/officeDocument/2006/relationships/slide" Target="slide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hatnhuhang@duytan.edu.vn" TargetMode="Externa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PHI 600</a:t>
            </a:r>
            <a:br>
              <a:rPr lang="en-US" dirty="0" smtClean="0"/>
            </a:br>
            <a:r>
              <a:rPr lang="en-US" dirty="0" smtClean="0"/>
              <a:t>Scientific R</a:t>
            </a:r>
            <a:r>
              <a:rPr lang="en-US" altLang="zh-CN" dirty="0" smtClean="0"/>
              <a:t>esearch</a:t>
            </a:r>
            <a:r>
              <a:rPr lang="en-US" dirty="0" smtClean="0"/>
              <a:t> </a:t>
            </a:r>
            <a:r>
              <a:rPr lang="en-US" dirty="0" smtClean="0"/>
              <a:t>Methodologies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goal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580" y="1617127"/>
            <a:ext cx="7560840" cy="51242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6840760" cy="5226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250600" y="3464640"/>
              <a:ext cx="2893680" cy="1402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4760" y="3401280"/>
                <a:ext cx="2925360" cy="152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3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- Procedures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t="7334" r="20125" b="18634"/>
          <a:stretch/>
        </p:blipFill>
        <p:spPr bwMode="auto">
          <a:xfrm>
            <a:off x="611560" y="1484784"/>
            <a:ext cx="782623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48799" y="1230868"/>
            <a:ext cx="3246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http://sdh.duytan.edu.vn/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91320" y="1684440"/>
              <a:ext cx="3016800" cy="258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5480" y="1620720"/>
                <a:ext cx="3048840" cy="3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- Procedures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96096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184482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Take English B1 Exam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6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Forms -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2352"/>
            <a:ext cx="9144000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>
            <a:hlinkClick r:id="rId4" action="ppaction://hlinksldjump"/>
          </p:cNvPr>
          <p:cNvSpPr/>
          <p:nvPr/>
        </p:nvSpPr>
        <p:spPr>
          <a:xfrm>
            <a:off x="7943292" y="5819155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6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Forms -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" y="1743607"/>
            <a:ext cx="9040326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>
            <a:hlinkClick r:id="rId4" action="ppaction://hlinksldjump"/>
          </p:cNvPr>
          <p:cNvSpPr/>
          <p:nvPr/>
        </p:nvSpPr>
        <p:spPr>
          <a:xfrm>
            <a:off x="7956376" y="5949280"/>
            <a:ext cx="730424" cy="426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7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Forms -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1"/>
            <a:ext cx="9036496" cy="508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>
            <a:hlinkClick r:id="rId4" action="ppaction://hlinksldjump"/>
          </p:cNvPr>
          <p:cNvSpPr/>
          <p:nvPr/>
        </p:nvSpPr>
        <p:spPr>
          <a:xfrm>
            <a:off x="7953377" y="5858296"/>
            <a:ext cx="576064" cy="39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2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to publish?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1729"/>
            <a:ext cx="8229600" cy="4302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94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publish?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265" y="1600200"/>
            <a:ext cx="6169469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publish?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12" y="1600200"/>
            <a:ext cx="605357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5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0381" y="1100717"/>
            <a:ext cx="6347714" cy="17775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HA THI NHU HANG – Tiffany</a:t>
            </a:r>
          </a:p>
          <a:p>
            <a:pPr lvl="1"/>
            <a:r>
              <a:rPr lang="en-US" dirty="0" smtClean="0"/>
              <a:t>E</a:t>
            </a:r>
            <a:r>
              <a:rPr lang="en-US" altLang="zh-CN" dirty="0" smtClean="0"/>
              <a:t>mail: </a:t>
            </a:r>
            <a:r>
              <a:rPr lang="en-US" altLang="zh-CN" dirty="0" smtClean="0">
                <a:hlinkClick r:id="rId2"/>
              </a:rPr>
              <a:t>hatnhuhang@duytan.edu.vn</a:t>
            </a:r>
            <a:endParaRPr lang="en-US" altLang="zh-CN" dirty="0" smtClean="0"/>
          </a:p>
          <a:p>
            <a:pPr lvl="1"/>
            <a:r>
              <a:rPr lang="en-US" dirty="0" smtClean="0"/>
              <a:t>Phone: 0968.191.677</a:t>
            </a:r>
            <a:endParaRPr lang="vi-VN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201" t="15561" r="34408" b="10521"/>
          <a:stretch/>
        </p:blipFill>
        <p:spPr>
          <a:xfrm>
            <a:off x="1907704" y="2596146"/>
            <a:ext cx="5472608" cy="42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8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publish?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978" y="1988840"/>
            <a:ext cx="3638301" cy="3638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4" y="2533662"/>
            <a:ext cx="4317581" cy="26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6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publish?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381" y="1600200"/>
            <a:ext cx="7465237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0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0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CDIO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315" y="1600200"/>
            <a:ext cx="6791369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7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99" y="1600200"/>
            <a:ext cx="7996401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37" y="1820069"/>
            <a:ext cx="6334125" cy="40862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724819"/>
            <a:ext cx="5549602" cy="49835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52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3" t="25228" r="20095" b="20000"/>
          <a:stretch/>
        </p:blipFill>
        <p:spPr bwMode="auto">
          <a:xfrm>
            <a:off x="-22672" y="0"/>
            <a:ext cx="9205562" cy="630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4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2" t="23365" r="19810" b="34815"/>
          <a:stretch/>
        </p:blipFill>
        <p:spPr bwMode="auto">
          <a:xfrm>
            <a:off x="0" y="836712"/>
            <a:ext cx="9139475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1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Foreign Trade University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International Business (2000)</a:t>
            </a:r>
            <a:endParaRPr lang="en-US" dirty="0"/>
          </a:p>
        </p:txBody>
      </p:sp>
      <p:pic>
        <p:nvPicPr>
          <p:cNvPr id="6" name="Picture 2" descr="Image result for dai hoc ngoai thuong co so 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3648" y="1700808"/>
            <a:ext cx="6576234" cy="493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4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74374"/>
            <a:ext cx="7618474" cy="47945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to get the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628800"/>
            <a:ext cx="583264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41066" y="2677562"/>
            <a:ext cx="461665" cy="381642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Take courses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1" y="1699999"/>
            <a:ext cx="27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Findings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6256" y="2492896"/>
            <a:ext cx="227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Data analysis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32240" y="5398680"/>
            <a:ext cx="238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Topic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5572" y="4216442"/>
            <a:ext cx="238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Literature Review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2240" y="3392854"/>
            <a:ext cx="238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Data collection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16200000">
            <a:off x="7637487" y="4869159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7622997" y="3825246"/>
            <a:ext cx="42235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7603810" y="3001658"/>
            <a:ext cx="42235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7567655" y="2101700"/>
            <a:ext cx="42235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2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38280" y="1916280"/>
              <a:ext cx="524520" cy="9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8920" y="1906920"/>
                <a:ext cx="54324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2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751063"/>
            <a:ext cx="8715436" cy="1470025"/>
          </a:xfrm>
        </p:spPr>
        <p:txBody>
          <a:bodyPr>
            <a:normAutofit/>
          </a:bodyPr>
          <a:lstStyle/>
          <a:p>
            <a:r>
              <a:rPr lang="en-US" altLang="zh-HK" sz="4400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新細明體" pitchFamily="18" charset="-120"/>
              </a:rPr>
              <a:t>Chapter 1  </a:t>
            </a:r>
            <a:br>
              <a:rPr lang="en-US" altLang="zh-HK" sz="4400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新細明體" pitchFamily="18" charset="-120"/>
              </a:rPr>
            </a:br>
            <a:r>
              <a:rPr lang="en-US" altLang="zh-HK" sz="4400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新細明體" pitchFamily="18" charset="-120"/>
              </a:rPr>
              <a:t>Introduction to Research</a:t>
            </a:r>
            <a:endParaRPr lang="zh-HK" altLang="en-US" sz="4400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ea typeface="新細明體" pitchFamily="18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0" y="1519463"/>
            <a:ext cx="7715200" cy="504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2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96033"/>
            <a:ext cx="5298163" cy="54453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Topic discussed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559335"/>
              </p:ext>
            </p:extLst>
          </p:nvPr>
        </p:nvGraphicFramePr>
        <p:xfrm>
          <a:off x="455122" y="2276872"/>
          <a:ext cx="8229600" cy="2476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850280"/>
            <a:ext cx="6034617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5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6056" y="2564904"/>
            <a:ext cx="323197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343434"/>
                </a:solidFill>
                <a:latin typeface="Merel W00"/>
              </a:rPr>
              <a:t>Slowed market growth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853238" y="3632348"/>
            <a:ext cx="367761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343434"/>
                </a:solidFill>
                <a:latin typeface="Merel W00"/>
              </a:rPr>
              <a:t>Patient-centric healthcare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18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Shu-Te</a:t>
            </a:r>
            <a:r>
              <a:rPr lang="en-US" dirty="0"/>
              <a:t> University – Taiwan (2007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Management Information System </a:t>
            </a:r>
          </a:p>
          <a:p>
            <a:r>
              <a:rPr lang="en-US" dirty="0" smtClean="0"/>
              <a:t>Work and study program</a:t>
            </a:r>
            <a:endParaRPr lang="en-US" dirty="0"/>
          </a:p>
        </p:txBody>
      </p:sp>
      <p:pic>
        <p:nvPicPr>
          <p:cNvPr id="5" name="Picture 2" descr="Image result for shu-te un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93" y="2708920"/>
            <a:ext cx="8159429" cy="336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098" name="Picture 2" descr="Image result for how to solve problem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9" y="314793"/>
            <a:ext cx="8928992" cy="64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0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564904"/>
            <a:ext cx="2919785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research?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12776"/>
            <a:ext cx="8208912" cy="5112568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Research is the </a:t>
            </a:r>
            <a:r>
              <a:rPr lang="en-US" altLang="zh-TW" sz="2400" dirty="0" smtClean="0">
                <a:solidFill>
                  <a:srgbClr val="C00000"/>
                </a:solidFill>
              </a:rPr>
              <a:t>process</a:t>
            </a:r>
            <a:r>
              <a:rPr lang="en-US" altLang="zh-TW" sz="2400" dirty="0" smtClean="0"/>
              <a:t> of finding solutions to a problem after a thorough study and analysis of the situational factors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Managers – </a:t>
            </a:r>
            <a:r>
              <a:rPr lang="en-US" altLang="zh-TW" sz="2400" b="1" dirty="0" smtClean="0"/>
              <a:t>studying, analyzing </a:t>
            </a:r>
            <a:r>
              <a:rPr lang="en-US" altLang="zh-TW" sz="2400" dirty="0" smtClean="0"/>
              <a:t>issues and </a:t>
            </a:r>
            <a:r>
              <a:rPr lang="en-US" altLang="zh-TW" sz="2400" b="1" dirty="0" smtClean="0"/>
              <a:t>making decisions </a:t>
            </a:r>
            <a:r>
              <a:rPr lang="en-US" altLang="zh-TW" sz="2400" dirty="0" smtClean="0"/>
              <a:t>at the workplace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195736" y="2708920"/>
            <a:ext cx="1872208" cy="79208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Problems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95736" y="4581128"/>
            <a:ext cx="1872208" cy="7920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Solutions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75F0D7-43B1-467D-B807-F8C1F985F993}" type="slidenum">
              <a:rPr lang="ar-SA"/>
              <a:pPr/>
              <a:t>42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research?</a:t>
            </a:r>
            <a:endParaRPr lang="en-US" dirty="0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/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5000"/>
          <a:stretch>
            <a:fillRect/>
          </a:stretch>
        </p:blipFill>
        <p:spPr bwMode="auto">
          <a:xfrm>
            <a:off x="0" y="1268760"/>
            <a:ext cx="9144000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699792" y="6550223"/>
            <a:ext cx="4824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 smtClean="0"/>
              <a:t>http://www.ekas.com.au/process.html</a:t>
            </a:r>
            <a:endParaRPr lang="zh-TW" alt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C5D939-86FA-4879-AE1C-C960E36AFFC9}" type="slidenum">
              <a:rPr lang="ar-SA"/>
              <a:pPr/>
              <a:t>43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research?</a:t>
            </a:r>
            <a:endParaRPr lang="en-US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algn="l" rtl="0" eaLnBrk="1" hangingPunct="1"/>
            <a:r>
              <a:rPr lang="en-US" dirty="0" smtClean="0"/>
              <a:t>Manager makes decision</a:t>
            </a:r>
          </a:p>
          <a:p>
            <a:pPr algn="l" rtl="0" eaLnBrk="1" hangingPunct="1"/>
            <a:endParaRPr lang="en-US" dirty="0" smtClean="0"/>
          </a:p>
          <a:p>
            <a:pPr algn="l" rtl="0" eaLnBrk="1" hangingPunct="1"/>
            <a:endParaRPr lang="en-US" dirty="0"/>
          </a:p>
          <a:p>
            <a:pPr marL="0" indent="0" algn="l" rtl="0" eaLnBrk="1" hangingPunct="1">
              <a:buNone/>
            </a:pPr>
            <a:endParaRPr lang="en-US" dirty="0" smtClean="0"/>
          </a:p>
          <a:p>
            <a:pPr algn="l" rtl="0" eaLnBrk="1" hangingPunct="1"/>
            <a:endParaRPr lang="en-US" dirty="0"/>
          </a:p>
          <a:p>
            <a:pPr algn="l" rtl="0" eaLnBrk="1" hangingPunct="1"/>
            <a:endParaRPr lang="en-US" dirty="0" smtClean="0"/>
          </a:p>
          <a:p>
            <a:pPr algn="l" rtl="0" eaLnBrk="1" hangingPunct="1"/>
            <a:endParaRPr lang="en-US" dirty="0" smtClean="0"/>
          </a:p>
          <a:p>
            <a:pPr algn="l" rtl="0" eaLnBrk="1" hangingPunct="1"/>
            <a:r>
              <a:rPr lang="en-US" dirty="0" smtClean="0"/>
              <a:t>The difference between making good decisions and poor decisions,  lies in how managers go about the </a:t>
            </a:r>
            <a:r>
              <a:rPr lang="en-US" dirty="0" smtClean="0">
                <a:solidFill>
                  <a:srgbClr val="C00000"/>
                </a:solidFill>
              </a:rPr>
              <a:t>decision-making process</a:t>
            </a:r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549914"/>
              </p:ext>
            </p:extLst>
          </p:nvPr>
        </p:nvGraphicFramePr>
        <p:xfrm>
          <a:off x="1979712" y="2132856"/>
          <a:ext cx="4978896" cy="2476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147489" y="1740872"/>
            <a:ext cx="8868039" cy="5072504"/>
            <a:chOff x="179512" y="1556792"/>
            <a:chExt cx="8694515" cy="5072504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5364635" y="3316928"/>
              <a:ext cx="3509392" cy="33123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TW" altLang="zh-TW">
                <a:latin typeface="Verdana" pitchFamily="34" charset="0"/>
              </a:endParaRPr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10383" y="3460944"/>
              <a:ext cx="3177480" cy="288032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TW" altLang="zh-TW">
                <a:latin typeface="Verdana" pitchFamily="34" charset="0"/>
              </a:endParaRP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79512" y="3578240"/>
              <a:ext cx="3096344" cy="1938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eaLnBrk="0" hangingPunct="0"/>
              <a:r>
                <a:rPr lang="en-US" altLang="zh-TW" sz="2400" b="1" dirty="0" smtClean="0"/>
                <a:t>Applied research</a:t>
              </a:r>
              <a:endParaRPr lang="zh-TW" altLang="en-US" sz="2400" b="1" dirty="0" smtClean="0"/>
            </a:p>
            <a:p>
              <a:pPr lvl="0"/>
              <a:r>
                <a:rPr lang="en-US" altLang="zh-TW" sz="2400" dirty="0" smtClean="0"/>
                <a:t>To solve a </a:t>
              </a:r>
              <a:r>
                <a:rPr lang="en-US" altLang="zh-TW" sz="2400" dirty="0" smtClean="0">
                  <a:solidFill>
                    <a:srgbClr val="C00000"/>
                  </a:solidFill>
                </a:rPr>
                <a:t>current problem </a:t>
              </a:r>
              <a:r>
                <a:rPr lang="en-US" altLang="zh-TW" sz="2400" dirty="0" smtClean="0"/>
                <a:t>faced by the manager in the work setting</a:t>
              </a:r>
              <a:endParaRPr lang="zh-TW" altLang="en-US" sz="2400" dirty="0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3078609" y="3543995"/>
              <a:ext cx="903288" cy="1241425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63529"/>
                    <a:invGamma/>
                  </a:schemeClr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AutoShape 8"/>
            <p:cNvSpPr>
              <a:spLocks noChangeAspect="1" noChangeArrowheads="1" noTextEdit="1"/>
            </p:cNvSpPr>
            <p:nvPr/>
          </p:nvSpPr>
          <p:spPr bwMode="gray">
            <a:xfrm flipH="1">
              <a:off x="4724847" y="3540820"/>
              <a:ext cx="909637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gray">
            <a:xfrm flipH="1">
              <a:off x="4731197" y="3543995"/>
              <a:ext cx="903287" cy="1241425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31765"/>
                    <a:invGamma/>
                  </a:schemeClr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3" name="Group 10"/>
            <p:cNvGrpSpPr>
              <a:grpSpLocks/>
            </p:cNvGrpSpPr>
            <p:nvPr/>
          </p:nvGrpSpPr>
          <p:grpSpPr bwMode="auto">
            <a:xfrm>
              <a:off x="2555776" y="1556792"/>
              <a:ext cx="3816424" cy="1961803"/>
              <a:chOff x="1997" y="1314"/>
              <a:chExt cx="1889" cy="1009"/>
            </a:xfrm>
          </p:grpSpPr>
          <p:grpSp>
            <p:nvGrpSpPr>
              <p:cNvPr id="14" name="Group 11"/>
              <p:cNvGrpSpPr>
                <a:grpSpLocks/>
              </p:cNvGrpSpPr>
              <p:nvPr/>
            </p:nvGrpSpPr>
            <p:grpSpPr bwMode="auto">
              <a:xfrm>
                <a:off x="1997" y="1404"/>
                <a:ext cx="1889" cy="919"/>
                <a:chOff x="1973" y="1027"/>
                <a:chExt cx="1926" cy="937"/>
              </a:xfrm>
            </p:grpSpPr>
            <p:sp>
              <p:nvSpPr>
                <p:cNvPr id="19" name="Oval 12"/>
                <p:cNvSpPr>
                  <a:spLocks noChangeArrowheads="1"/>
                </p:cNvSpPr>
                <p:nvPr/>
              </p:nvSpPr>
              <p:spPr bwMode="gray">
                <a:xfrm>
                  <a:off x="1994" y="105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8627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0" name="Oval 13"/>
                <p:cNvSpPr>
                  <a:spLocks noChangeArrowheads="1"/>
                </p:cNvSpPr>
                <p:nvPr/>
              </p:nvSpPr>
              <p:spPr bwMode="gray">
                <a:xfrm>
                  <a:off x="1973" y="102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44314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15" name="Oval 14"/>
              <p:cNvSpPr>
                <a:spLocks noChangeArrowheads="1"/>
              </p:cNvSpPr>
              <p:nvPr/>
            </p:nvSpPr>
            <p:spPr bwMode="gray">
              <a:xfrm>
                <a:off x="2086" y="1314"/>
                <a:ext cx="1691" cy="845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gray">
              <a:xfrm>
                <a:off x="2108" y="1319"/>
                <a:ext cx="1650" cy="824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alpha val="0"/>
                    </a:schemeClr>
                  </a:gs>
                  <a:gs pos="100000">
                    <a:schemeClr val="folHlink">
                      <a:gamma/>
                      <a:tint val="34902"/>
                      <a:invGamma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6"/>
              <p:cNvSpPr>
                <a:spLocks noChangeArrowheads="1"/>
              </p:cNvSpPr>
              <p:nvPr/>
            </p:nvSpPr>
            <p:spPr bwMode="gray">
              <a:xfrm>
                <a:off x="2125" y="1327"/>
                <a:ext cx="1570" cy="77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79216"/>
                      <a:invGamma/>
                    </a:schemeClr>
                  </a:gs>
                  <a:gs pos="100000">
                    <a:schemeClr val="folHlink">
                      <a:alpha val="4800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18" name="Oval 17"/>
              <p:cNvSpPr>
                <a:spLocks noChangeArrowheads="1"/>
              </p:cNvSpPr>
              <p:nvPr/>
            </p:nvSpPr>
            <p:spPr bwMode="gray">
              <a:xfrm>
                <a:off x="2208" y="1344"/>
                <a:ext cx="1382" cy="624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</a:schemeClr>
                  </a:gs>
                  <a:gs pos="100000">
                    <a:schemeClr val="folHlink">
                      <a:alpha val="3800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2649478" y="1949931"/>
              <a:ext cx="3650319" cy="8309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TW" sz="2300" b="1" dirty="0" smtClean="0"/>
                <a:t>Types of Business Research</a:t>
              </a:r>
              <a:endParaRPr lang="en-US" altLang="zh-TW" sz="2300" b="1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5724128" y="3501008"/>
              <a:ext cx="3099857" cy="3046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2400" b="1" dirty="0" smtClean="0"/>
                <a:t>Basic research </a:t>
              </a:r>
            </a:p>
            <a:p>
              <a:r>
                <a:rPr lang="en-US" altLang="zh-TW" sz="2400" dirty="0" smtClean="0"/>
                <a:t>To generate a body of knowledge about how to solve </a:t>
              </a:r>
              <a:r>
                <a:rPr lang="en-US" altLang="zh-TW" sz="2400" dirty="0" smtClean="0">
                  <a:solidFill>
                    <a:srgbClr val="C00000"/>
                  </a:solidFill>
                </a:rPr>
                <a:t>problems that could be occurred </a:t>
              </a:r>
              <a:r>
                <a:rPr lang="en-US" altLang="zh-TW" sz="2400" dirty="0" smtClean="0"/>
                <a:t>in organizations</a:t>
              </a:r>
            </a:p>
            <a:p>
              <a:pPr lvl="0"/>
              <a:r>
                <a:rPr lang="en-US" altLang="zh-TW" sz="2400" dirty="0" smtClean="0"/>
                <a:t> </a:t>
              </a:r>
              <a:endParaRPr lang="zh-TW" altLang="en-US" sz="2400" dirty="0" smtClean="0"/>
            </a:p>
          </p:txBody>
        </p:sp>
      </p:grp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8F54A6-F953-46AF-B0B7-E1CC6AE8B442}" type="slidenum">
              <a:rPr lang="ar-SA"/>
              <a:pPr/>
              <a:t>44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Applied and Basic Research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B9DBB0-D3CF-4F4D-A87F-44EDF2BF16A9}" type="slidenum">
              <a:rPr lang="ar-SA"/>
              <a:pPr/>
              <a:t>45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i="1" dirty="0" smtClean="0"/>
              <a:t>Examples of </a:t>
            </a:r>
            <a:r>
              <a:rPr lang="en-US" b="1" i="1" dirty="0" smtClean="0"/>
              <a:t>Applied</a:t>
            </a:r>
            <a:r>
              <a:rPr lang="en-US" i="1" dirty="0" smtClean="0"/>
              <a:t> Research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/>
            <a:endParaRPr lang="en-US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3002" t="18329" r="39403" b="26547"/>
          <a:stretch>
            <a:fillRect/>
          </a:stretch>
        </p:blipFill>
        <p:spPr bwMode="auto">
          <a:xfrm>
            <a:off x="395536" y="1412776"/>
            <a:ext cx="835292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橢圓 1"/>
          <p:cNvSpPr/>
          <p:nvPr/>
        </p:nvSpPr>
        <p:spPr>
          <a:xfrm>
            <a:off x="251520" y="4509120"/>
            <a:ext cx="1080120" cy="7200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444817-1EE9-4631-B707-D13B950A87B2}" type="slidenum">
              <a:rPr lang="ar-SA"/>
              <a:pPr/>
              <a:t>46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i="1" dirty="0" smtClean="0"/>
              <a:t>Examples of </a:t>
            </a:r>
            <a:r>
              <a:rPr lang="en-US" b="1" i="1" dirty="0" smtClean="0"/>
              <a:t>Basic</a:t>
            </a:r>
            <a:r>
              <a:rPr lang="en-US" i="1" dirty="0" smtClean="0"/>
              <a:t> Research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TW" sz="2200" dirty="0" smtClean="0">
                <a:solidFill>
                  <a:srgbClr val="0000FF"/>
                </a:solidFill>
              </a:rPr>
              <a:t>These findings later become useful for application in business situations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63030"/>
            <a:ext cx="8258175" cy="429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Basic and applied research </a:t>
            </a:r>
            <a:br>
              <a:rPr lang="en-US" altLang="zh-TW" dirty="0" smtClean="0"/>
            </a:br>
            <a:r>
              <a:rPr lang="en-US" altLang="zh-TW" dirty="0" smtClean="0"/>
              <a:t>(Saunders et al., 2007)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841695"/>
              </p:ext>
            </p:extLst>
          </p:nvPr>
        </p:nvGraphicFramePr>
        <p:xfrm>
          <a:off x="205680" y="1779632"/>
          <a:ext cx="8686800" cy="395628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4510336"/>
                <a:gridCol w="41764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 smtClean="0"/>
                        <a:t>Applied research</a:t>
                      </a:r>
                      <a:endParaRPr lang="en-US" altLang="zh-TW" sz="24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 smtClean="0"/>
                        <a:t>Basic research</a:t>
                      </a:r>
                      <a:endParaRPr lang="zh-TW" altLang="en-US" sz="24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41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000" kern="1200" dirty="0" smtClean="0"/>
                        <a:t>Improve understanding of </a:t>
                      </a:r>
                      <a:r>
                        <a:rPr lang="en-US" altLang="zh-TW" sz="2000" kern="1200" dirty="0" smtClean="0">
                          <a:solidFill>
                            <a:srgbClr val="C00000"/>
                          </a:solidFill>
                        </a:rPr>
                        <a:t>specific organizational problems</a:t>
                      </a:r>
                      <a:endParaRPr lang="zh-TW" altLang="en-US" sz="200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000" kern="1200" dirty="0" smtClean="0"/>
                        <a:t>Expand knowledge of </a:t>
                      </a:r>
                      <a:r>
                        <a:rPr lang="en-US" altLang="zh-TW" sz="2000" kern="1200" dirty="0" smtClean="0">
                          <a:solidFill>
                            <a:srgbClr val="C00000"/>
                          </a:solidFill>
                        </a:rPr>
                        <a:t>organizational processes</a:t>
                      </a:r>
                      <a:endParaRPr lang="zh-TW" altLang="en-US" sz="200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1521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000" kern="1200" dirty="0" smtClean="0">
                          <a:solidFill>
                            <a:srgbClr val="C00000"/>
                          </a:solidFill>
                        </a:rPr>
                        <a:t>Create solutions </a:t>
                      </a:r>
                      <a:r>
                        <a:rPr lang="en-US" altLang="zh-TW" sz="2000" kern="1200" dirty="0" smtClean="0"/>
                        <a:t>to organizational problems</a:t>
                      </a:r>
                      <a:endParaRPr lang="zh-TW" alt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000" kern="1200" dirty="0" smtClean="0"/>
                        <a:t>Develop </a:t>
                      </a:r>
                      <a:r>
                        <a:rPr lang="en-US" altLang="zh-TW" sz="2000" kern="1200" dirty="0" smtClean="0">
                          <a:solidFill>
                            <a:srgbClr val="C00000"/>
                          </a:solidFill>
                        </a:rPr>
                        <a:t>universal principles</a:t>
                      </a:r>
                      <a:endParaRPr lang="zh-TW" altLang="en-US" sz="200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000" kern="1200" dirty="0" smtClean="0"/>
                        <a:t>Develop </a:t>
                      </a:r>
                      <a:r>
                        <a:rPr lang="en-US" altLang="zh-TW" sz="2000" kern="1200" dirty="0" smtClean="0">
                          <a:solidFill>
                            <a:srgbClr val="C00000"/>
                          </a:solidFill>
                        </a:rPr>
                        <a:t>findings of practical </a:t>
                      </a:r>
                      <a:r>
                        <a:rPr lang="en-US" altLang="zh-TW" sz="2000" kern="1200" dirty="0" smtClean="0"/>
                        <a:t>relevance to </a:t>
                      </a:r>
                      <a:r>
                        <a:rPr lang="en-US" altLang="zh-TW" sz="2000" kern="1200" dirty="0" smtClean="0">
                          <a:solidFill>
                            <a:srgbClr val="C00000"/>
                          </a:solidFill>
                        </a:rPr>
                        <a:t>organizational stakeholders</a:t>
                      </a:r>
                      <a:endParaRPr lang="zh-TW" altLang="en-US" sz="200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000" kern="1200" dirty="0" smtClean="0"/>
                        <a:t>Produce </a:t>
                      </a:r>
                      <a:r>
                        <a:rPr lang="en-US" altLang="zh-TW" sz="2000" kern="1200" dirty="0" smtClean="0">
                          <a:solidFill>
                            <a:srgbClr val="C00000"/>
                          </a:solidFill>
                        </a:rPr>
                        <a:t>findings of significance and value to society</a:t>
                      </a:r>
                      <a:endParaRPr lang="zh-TW" altLang="en-US" sz="200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Overview of the research process</a:t>
            </a:r>
            <a:br>
              <a:rPr lang="en-US" altLang="zh-TW" dirty="0" smtClean="0"/>
            </a:br>
            <a:r>
              <a:rPr lang="en-US" altLang="zh-TW" dirty="0" smtClean="0"/>
              <a:t>(Gill and Johnson, 2002)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225817"/>
              </p:ext>
            </p:extLst>
          </p:nvPr>
        </p:nvGraphicFramePr>
        <p:xfrm>
          <a:off x="1835696" y="1556792"/>
          <a:ext cx="5544616" cy="5155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7380312" y="1700808"/>
            <a:ext cx="792088" cy="4898132"/>
            <a:chOff x="7092280" y="1340768"/>
            <a:chExt cx="792088" cy="5258172"/>
          </a:xfrm>
        </p:grpSpPr>
        <p:cxnSp>
          <p:nvCxnSpPr>
            <p:cNvPr id="9" name="直線接點 8"/>
            <p:cNvCxnSpPr/>
            <p:nvPr/>
          </p:nvCxnSpPr>
          <p:spPr>
            <a:xfrm rot="5400000">
              <a:off x="5256076" y="3969060"/>
              <a:ext cx="52565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rot="10800000">
              <a:off x="7092280" y="1340768"/>
              <a:ext cx="79208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>
              <a:off x="7092280" y="6597352"/>
              <a:ext cx="79208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7092280" y="1988840"/>
              <a:ext cx="792088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7092280" y="2851348"/>
              <a:ext cx="792088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7092280" y="3571428"/>
              <a:ext cx="792088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7092280" y="4291508"/>
              <a:ext cx="792088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7092280" y="5083596"/>
              <a:ext cx="792088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7092280" y="5805264"/>
              <a:ext cx="792088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5C9DD9-D799-45CB-A135-B24A45E2FA59}" type="slidenum">
              <a:rPr lang="ar-SA"/>
              <a:pPr/>
              <a:t>49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Ethics  and Business Research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 eaLnBrk="1" hangingPunct="1"/>
            <a:r>
              <a:rPr lang="en-US" sz="2400" dirty="0" smtClean="0">
                <a:solidFill>
                  <a:srgbClr val="C00000"/>
                </a:solidFill>
              </a:rPr>
              <a:t>Ethics</a:t>
            </a:r>
            <a:r>
              <a:rPr lang="en-US" sz="2400" dirty="0" smtClean="0"/>
              <a:t> in business research refers  to a code of conduct of </a:t>
            </a:r>
            <a:r>
              <a:rPr lang="en-US" sz="2400" dirty="0" smtClean="0">
                <a:solidFill>
                  <a:srgbClr val="C00000"/>
                </a:solidFill>
              </a:rPr>
              <a:t>behavior</a:t>
            </a:r>
            <a:r>
              <a:rPr lang="en-US" sz="2400" dirty="0" smtClean="0"/>
              <a:t> while  conducting research</a:t>
            </a:r>
          </a:p>
          <a:p>
            <a:pPr>
              <a:lnSpc>
                <a:spcPct val="90000"/>
              </a:lnSpc>
            </a:pPr>
            <a:endParaRPr lang="en-US" altLang="zh-TW" sz="2400" dirty="0" smtClean="0"/>
          </a:p>
          <a:p>
            <a:pPr>
              <a:lnSpc>
                <a:spcPct val="90000"/>
              </a:lnSpc>
            </a:pPr>
            <a:r>
              <a:rPr lang="en-US" altLang="zh-TW" sz="2400" dirty="0" smtClean="0"/>
              <a:t>Ethical  </a:t>
            </a:r>
            <a:r>
              <a:rPr lang="en-US" altLang="zh-TW" sz="2400" dirty="0"/>
              <a:t>conduct should also be reflected in the behavior of 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solidFill>
                  <a:srgbClr val="0000FF"/>
                </a:solidFill>
              </a:rPr>
              <a:t>Researchers</a:t>
            </a:r>
            <a:r>
              <a:rPr lang="en-US" altLang="zh-TW" sz="2000" dirty="0"/>
              <a:t> who conduct the </a:t>
            </a:r>
            <a:r>
              <a:rPr lang="en-US" altLang="zh-TW" sz="2000" dirty="0" smtClean="0"/>
              <a:t>investigation</a:t>
            </a:r>
            <a:endParaRPr lang="en-US" altLang="zh-TW" sz="2000" dirty="0"/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solidFill>
                  <a:srgbClr val="0000FF"/>
                </a:solidFill>
              </a:rPr>
              <a:t>Participants</a:t>
            </a:r>
            <a:r>
              <a:rPr lang="en-US" altLang="zh-TW" sz="2000" dirty="0"/>
              <a:t> who provide the </a:t>
            </a:r>
            <a:r>
              <a:rPr lang="en-US" altLang="zh-TW" sz="2000" dirty="0" smtClean="0"/>
              <a:t>data</a:t>
            </a:r>
            <a:endParaRPr lang="en-US" altLang="zh-TW" sz="2000" dirty="0"/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solidFill>
                  <a:srgbClr val="0000FF"/>
                </a:solidFill>
              </a:rPr>
              <a:t>Analysts</a:t>
            </a:r>
            <a:r>
              <a:rPr lang="en-US" altLang="zh-TW" sz="2000" dirty="0"/>
              <a:t> who provide the </a:t>
            </a:r>
            <a:r>
              <a:rPr lang="en-US" altLang="zh-TW" sz="2000" dirty="0" smtClean="0"/>
              <a:t>results</a:t>
            </a:r>
            <a:endParaRPr lang="en-US" altLang="zh-TW" sz="2000" dirty="0"/>
          </a:p>
          <a:p>
            <a:pPr lvl="1">
              <a:lnSpc>
                <a:spcPct val="90000"/>
              </a:lnSpc>
            </a:pPr>
            <a:r>
              <a:rPr lang="en-US" altLang="zh-TW" sz="2000" dirty="0">
                <a:solidFill>
                  <a:srgbClr val="0000FF"/>
                </a:solidFill>
              </a:rPr>
              <a:t>Entire research team</a:t>
            </a:r>
            <a:r>
              <a:rPr lang="en-US" altLang="zh-TW" sz="2000" dirty="0"/>
              <a:t> that presents the interpretation of the results and suggests alternative </a:t>
            </a:r>
            <a:r>
              <a:rPr lang="en-US" altLang="zh-TW" sz="2000" dirty="0" smtClean="0"/>
              <a:t>solutions</a:t>
            </a:r>
            <a:endParaRPr lang="en-US" altLang="zh-TW" sz="2000" dirty="0"/>
          </a:p>
          <a:p>
            <a:pPr marL="0" indent="0" algn="l" rtl="0" eaLnBrk="1" hangingPunct="1"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Yuan </a:t>
            </a:r>
            <a:r>
              <a:rPr lang="en-US" dirty="0" err="1"/>
              <a:t>Ze</a:t>
            </a:r>
            <a:r>
              <a:rPr lang="en-US" dirty="0"/>
              <a:t> University – </a:t>
            </a:r>
            <a:r>
              <a:rPr lang="en-US" dirty="0" smtClean="0"/>
              <a:t>Taiwan (2011)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Management</a:t>
            </a:r>
          </a:p>
          <a:p>
            <a:pPr lvl="1"/>
            <a:r>
              <a:rPr lang="en-US" altLang="zh-CN" dirty="0" err="1" smtClean="0"/>
              <a:t>Ichef</a:t>
            </a:r>
            <a:r>
              <a:rPr lang="en-US" altLang="zh-CN" dirty="0" smtClean="0"/>
              <a:t> – POS </a:t>
            </a:r>
          </a:p>
          <a:p>
            <a:pPr lvl="1"/>
            <a:r>
              <a:rPr lang="en-US" dirty="0" err="1" smtClean="0"/>
              <a:t>Arwin</a:t>
            </a:r>
            <a:r>
              <a:rPr lang="en-US" dirty="0" smtClean="0"/>
              <a:t> – Cosmetic</a:t>
            </a:r>
          </a:p>
          <a:p>
            <a:pPr lvl="1"/>
            <a:r>
              <a:rPr lang="en-US" dirty="0" smtClean="0"/>
              <a:t>KMS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yuan ze un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02961"/>
            <a:ext cx="3657600" cy="55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3" y="3863978"/>
            <a:ext cx="4418285" cy="25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700808"/>
            <a:ext cx="8715436" cy="1470025"/>
          </a:xfrm>
        </p:spPr>
        <p:txBody>
          <a:bodyPr>
            <a:normAutofit/>
          </a:bodyPr>
          <a:lstStyle/>
          <a:p>
            <a:r>
              <a:rPr lang="en-US" altLang="zh-HK" sz="8000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</a:rPr>
              <a:t>Thank you!</a:t>
            </a:r>
            <a:endParaRPr lang="zh-HK" altLang="en-US" sz="8000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5465763" y="1196752"/>
            <a:ext cx="2368550" cy="1798638"/>
            <a:chOff x="4975478" y="0"/>
            <a:chExt cx="2367567" cy="1798320"/>
          </a:xfrm>
        </p:grpSpPr>
        <p:sp>
          <p:nvSpPr>
            <p:cNvPr id="6" name="Rectangle 5"/>
            <p:cNvSpPr/>
            <p:nvPr/>
          </p:nvSpPr>
          <p:spPr>
            <a:xfrm>
              <a:off x="4975478" y="0"/>
              <a:ext cx="2367567" cy="17983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4975478" y="0"/>
              <a:ext cx="2367567" cy="17983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84912" tIns="184912" rIns="184912" bIns="184912" spcCol="1270" anchor="b"/>
            <a:lstStyle/>
            <a:p>
              <a:pPr algn="ctr" defTabSz="11557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b="1">
                <a:solidFill>
                  <a:srgbClr val="006270">
                    <a:lumMod val="85000"/>
                    <a:lumOff val="15000"/>
                  </a:srgbClr>
                </a:solidFill>
              </a:endParaRPr>
            </a:p>
          </p:txBody>
        </p:sp>
      </p:grpSp>
      <p:sp>
        <p:nvSpPr>
          <p:cNvPr id="8" name="Notched Right Arrow 7"/>
          <p:cNvSpPr/>
          <p:nvPr/>
        </p:nvSpPr>
        <p:spPr>
          <a:xfrm>
            <a:off x="490537" y="2545492"/>
            <a:ext cx="8162925" cy="1798320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2536" name="Group 8"/>
          <p:cNvGrpSpPr>
            <a:grpSpLocks/>
          </p:cNvGrpSpPr>
          <p:nvPr/>
        </p:nvGrpSpPr>
        <p:grpSpPr bwMode="auto">
          <a:xfrm>
            <a:off x="493713" y="1363438"/>
            <a:ext cx="1768475" cy="1631951"/>
            <a:chOff x="3676" y="0"/>
            <a:chExt cx="1768500" cy="1798320"/>
          </a:xfrm>
        </p:grpSpPr>
        <p:sp>
          <p:nvSpPr>
            <p:cNvPr id="10" name="Rectangle 9"/>
            <p:cNvSpPr/>
            <p:nvPr/>
          </p:nvSpPr>
          <p:spPr>
            <a:xfrm>
              <a:off x="3676" y="0"/>
              <a:ext cx="1768500" cy="17983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3676" y="704463"/>
              <a:ext cx="1768500" cy="10938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35128" tIns="135128" rIns="135128" bIns="135128" spcCol="1270" anchor="b"/>
            <a:lstStyle/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>
                  <a:solidFill>
                    <a:srgbClr val="006270">
                      <a:lumMod val="85000"/>
                      <a:lumOff val="15000"/>
                    </a:srgbClr>
                  </a:solidFill>
                </a:rPr>
                <a:t>Le &amp; </a:t>
              </a:r>
              <a:r>
                <a:rPr lang="en-US" b="1" dirty="0" smtClean="0">
                  <a:solidFill>
                    <a:srgbClr val="006270">
                      <a:lumMod val="85000"/>
                      <a:lumOff val="15000"/>
                    </a:srgbClr>
                  </a:solidFill>
                </a:rPr>
                <a:t>Associate</a:t>
              </a:r>
            </a:p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 smtClean="0">
                  <a:solidFill>
                    <a:prstClr val="black"/>
                  </a:solidFill>
                </a:rPr>
                <a:t>(HR – Head hunter)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1153674" y="3219862"/>
            <a:ext cx="449580" cy="449580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540" name="Group 12"/>
          <p:cNvGrpSpPr>
            <a:grpSpLocks/>
          </p:cNvGrpSpPr>
          <p:nvPr/>
        </p:nvGrpSpPr>
        <p:grpSpPr bwMode="auto">
          <a:xfrm>
            <a:off x="1292149" y="3876638"/>
            <a:ext cx="2827413" cy="1815914"/>
            <a:chOff x="801649" y="2680206"/>
            <a:chExt cx="2827453" cy="1815594"/>
          </a:xfrm>
        </p:grpSpPr>
        <p:sp>
          <p:nvSpPr>
            <p:cNvPr id="14" name="Rectangle 13"/>
            <p:cNvSpPr/>
            <p:nvPr/>
          </p:nvSpPr>
          <p:spPr>
            <a:xfrm>
              <a:off x="1860602" y="2697480"/>
              <a:ext cx="1768500" cy="17983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801649" y="2680206"/>
              <a:ext cx="2139881" cy="17983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35128" tIns="135128" rIns="135128" bIns="135128" spcCol="1270"/>
            <a:lstStyle/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>
                  <a:solidFill>
                    <a:srgbClr val="006270">
                      <a:lumMod val="85000"/>
                      <a:lumOff val="15000"/>
                    </a:srgbClr>
                  </a:solidFill>
                </a:rPr>
                <a:t>Foreign Trade </a:t>
              </a:r>
              <a:r>
                <a:rPr lang="en-US" b="1" dirty="0" smtClean="0">
                  <a:solidFill>
                    <a:srgbClr val="006270">
                      <a:lumMod val="85000"/>
                      <a:lumOff val="15000"/>
                    </a:srgbClr>
                  </a:solidFill>
                </a:rPr>
                <a:t>University</a:t>
              </a:r>
            </a:p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b="1" dirty="0">
                <a:solidFill>
                  <a:srgbClr val="006270">
                    <a:lumMod val="85000"/>
                    <a:lumOff val="15000"/>
                  </a:srgbClr>
                </a:solidFill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3010600" y="3219862"/>
            <a:ext cx="449580" cy="449580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2938164"/>
              <a:satOff val="-8987"/>
              <a:lumOff val="1699"/>
              <a:alphaOff val="0"/>
            </a:schemeClr>
          </a:fillRef>
          <a:effectRef idx="2">
            <a:schemeClr val="accent3">
              <a:hueOff val="2938164"/>
              <a:satOff val="-8987"/>
              <a:lumOff val="1699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544" name="Group 16"/>
          <p:cNvGrpSpPr>
            <a:grpSpLocks/>
          </p:cNvGrpSpPr>
          <p:nvPr/>
        </p:nvGrpSpPr>
        <p:grpSpPr bwMode="auto">
          <a:xfrm>
            <a:off x="4208463" y="1196752"/>
            <a:ext cx="2740025" cy="1798638"/>
            <a:chOff x="3717527" y="0"/>
            <a:chExt cx="2741178" cy="1798320"/>
          </a:xfrm>
        </p:grpSpPr>
        <p:sp>
          <p:nvSpPr>
            <p:cNvPr id="18" name="Rectangle 17"/>
            <p:cNvSpPr/>
            <p:nvPr/>
          </p:nvSpPr>
          <p:spPr>
            <a:xfrm>
              <a:off x="3717527" y="0"/>
              <a:ext cx="1769219" cy="17983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3717527" y="0"/>
              <a:ext cx="2741178" cy="17983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35128" tIns="135128" rIns="135128" bIns="135128" spcCol="1270" anchor="b"/>
            <a:lstStyle/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 err="1">
                  <a:solidFill>
                    <a:srgbClr val="006270">
                      <a:lumMod val="85000"/>
                      <a:lumOff val="15000"/>
                    </a:srgbClr>
                  </a:solidFill>
                </a:rPr>
                <a:t>S</a:t>
              </a:r>
              <a:r>
                <a:rPr lang="en-US" altLang="zh-CN" b="1" dirty="0" err="1">
                  <a:solidFill>
                    <a:srgbClr val="006270">
                      <a:lumMod val="85000"/>
                      <a:lumOff val="15000"/>
                    </a:srgbClr>
                  </a:solidFill>
                </a:rPr>
                <a:t>iquar</a:t>
              </a:r>
              <a:r>
                <a:rPr lang="en-US" altLang="zh-CN" b="1" dirty="0">
                  <a:solidFill>
                    <a:srgbClr val="006270">
                      <a:lumMod val="85000"/>
                      <a:lumOff val="15000"/>
                    </a:srgbClr>
                  </a:solidFill>
                </a:rPr>
                <a:t> Hardware Ltd</a:t>
              </a:r>
              <a:r>
                <a:rPr lang="en-US" altLang="zh-CN" b="1" dirty="0" smtClean="0">
                  <a:solidFill>
                    <a:srgbClr val="006270">
                      <a:lumMod val="85000"/>
                      <a:lumOff val="15000"/>
                    </a:srgbClr>
                  </a:solidFill>
                </a:rPr>
                <a:t>.,</a:t>
              </a:r>
            </a:p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 smtClean="0">
                  <a:solidFill>
                    <a:prstClr val="black"/>
                  </a:solidFill>
                </a:rPr>
                <a:t>(LED, hardware projects)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4867526" y="3219862"/>
            <a:ext cx="449580" cy="449580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5876329"/>
              <a:satOff val="-17975"/>
              <a:lumOff val="3399"/>
              <a:alphaOff val="0"/>
            </a:schemeClr>
          </a:fillRef>
          <a:effectRef idx="2">
            <a:schemeClr val="accent3">
              <a:hueOff val="5876329"/>
              <a:satOff val="-17975"/>
              <a:lumOff val="3399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548" name="Group 20"/>
          <p:cNvGrpSpPr>
            <a:grpSpLocks/>
          </p:cNvGrpSpPr>
          <p:nvPr/>
        </p:nvGrpSpPr>
        <p:grpSpPr bwMode="auto">
          <a:xfrm>
            <a:off x="5976938" y="3893915"/>
            <a:ext cx="2915542" cy="1798637"/>
            <a:chOff x="5486028" y="2697480"/>
            <a:chExt cx="2915947" cy="1798320"/>
          </a:xfrm>
        </p:grpSpPr>
        <p:sp>
          <p:nvSpPr>
            <p:cNvPr id="22" name="Rectangle 21"/>
            <p:cNvSpPr/>
            <p:nvPr/>
          </p:nvSpPr>
          <p:spPr>
            <a:xfrm>
              <a:off x="5574940" y="2697480"/>
              <a:ext cx="1768721" cy="17983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5486028" y="2697480"/>
              <a:ext cx="2915947" cy="17983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35128" tIns="135128" rIns="135128" bIns="135128" spcCol="1270"/>
            <a:lstStyle/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>
                  <a:solidFill>
                    <a:srgbClr val="006270">
                      <a:lumMod val="85000"/>
                      <a:lumOff val="15000"/>
                    </a:srgbClr>
                  </a:solidFill>
                </a:rPr>
                <a:t>DTU</a:t>
              </a:r>
            </a:p>
            <a:p>
              <a:pPr marL="285750" indent="-285750" defTabSz="844550">
                <a:lnSpc>
                  <a:spcPct val="90000"/>
                </a:lnSpc>
                <a:spcAft>
                  <a:spcPct val="35000"/>
                </a:spcAft>
                <a:buFont typeface="Arial" pitchFamily="34" charset="0"/>
                <a:buChar char="•"/>
                <a:defRPr/>
              </a:pPr>
              <a:r>
                <a:rPr lang="en-US" b="1" dirty="0" smtClean="0">
                  <a:solidFill>
                    <a:prstClr val="black"/>
                  </a:solidFill>
                </a:rPr>
                <a:t>G</a:t>
              </a:r>
              <a:r>
                <a:rPr lang="en-US" altLang="zh-CN" b="1" dirty="0" smtClean="0">
                  <a:solidFill>
                    <a:prstClr val="black"/>
                  </a:solidFill>
                </a:rPr>
                <a:t>raduate School</a:t>
              </a:r>
              <a:endParaRPr lang="en-US" b="1" dirty="0" smtClean="0">
                <a:solidFill>
                  <a:prstClr val="black"/>
                </a:solidFill>
              </a:endParaRPr>
            </a:p>
            <a:p>
              <a:pPr marL="285750" indent="-285750" defTabSz="844550">
                <a:lnSpc>
                  <a:spcPct val="90000"/>
                </a:lnSpc>
                <a:spcAft>
                  <a:spcPct val="35000"/>
                </a:spcAft>
                <a:buFont typeface="Arial" pitchFamily="34" charset="0"/>
                <a:buChar char="•"/>
                <a:defRPr/>
              </a:pPr>
              <a:r>
                <a:rPr lang="en-US" b="1" dirty="0" smtClean="0">
                  <a:solidFill>
                    <a:prstClr val="black"/>
                  </a:solidFill>
                </a:rPr>
                <a:t>Institute </a:t>
              </a:r>
              <a:r>
                <a:rPr lang="en-US" b="1" dirty="0">
                  <a:solidFill>
                    <a:prstClr val="black"/>
                  </a:solidFill>
                </a:rPr>
                <a:t>of </a:t>
              </a:r>
              <a:r>
                <a:rPr lang="en-US" b="1" dirty="0" smtClean="0">
                  <a:solidFill>
                    <a:prstClr val="black"/>
                  </a:solidFill>
                </a:rPr>
                <a:t>R&amp;D</a:t>
              </a:r>
            </a:p>
            <a:p>
              <a:pPr marL="285750" indent="-285750" defTabSz="844550">
                <a:lnSpc>
                  <a:spcPct val="90000"/>
                </a:lnSpc>
                <a:spcAft>
                  <a:spcPct val="35000"/>
                </a:spcAft>
                <a:buFont typeface="Arial" pitchFamily="34" charset="0"/>
                <a:buChar char="•"/>
                <a:defRPr/>
              </a:pPr>
              <a:r>
                <a:rPr lang="en-US" b="1" dirty="0">
                  <a:solidFill>
                    <a:prstClr val="black"/>
                  </a:solidFill>
                </a:rPr>
                <a:t>International School</a:t>
              </a:r>
            </a:p>
            <a:p>
              <a:pPr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b="1" dirty="0">
                <a:solidFill>
                  <a:srgbClr val="006270">
                    <a:lumMod val="85000"/>
                    <a:lumOff val="15000"/>
                  </a:srgbClr>
                </a:solidFill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6724452" y="3219862"/>
            <a:ext cx="449580" cy="449580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8814493"/>
              <a:satOff val="-26962"/>
              <a:lumOff val="5098"/>
              <a:alphaOff val="0"/>
            </a:schemeClr>
          </a:fillRef>
          <a:effectRef idx="2">
            <a:schemeClr val="accent3">
              <a:hueOff val="8814493"/>
              <a:satOff val="-26962"/>
              <a:lumOff val="5098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2443163" y="1196752"/>
            <a:ext cx="1768475" cy="17986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35128" tIns="135128" rIns="135128" bIns="135128" spcCol="1270" anchor="b"/>
          <a:lstStyle/>
          <a:p>
            <a:pPr algn="ctr" defTabSz="8445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 dirty="0">
                <a:solidFill>
                  <a:srgbClr val="006270">
                    <a:lumMod val="85000"/>
                    <a:lumOff val="15000"/>
                  </a:srgbClr>
                </a:solidFill>
              </a:rPr>
              <a:t>VJCC </a:t>
            </a:r>
            <a:r>
              <a:rPr lang="en-US" b="1" dirty="0" smtClean="0">
                <a:solidFill>
                  <a:srgbClr val="006270">
                    <a:lumMod val="85000"/>
                    <a:lumOff val="15000"/>
                  </a:srgbClr>
                </a:solidFill>
              </a:rPr>
              <a:t>– JICA</a:t>
            </a:r>
          </a:p>
          <a:p>
            <a:pPr algn="ctr" defTabSz="8445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 dirty="0" smtClean="0">
                <a:solidFill>
                  <a:prstClr val="black"/>
                </a:solidFill>
              </a:rPr>
              <a:t>(SMEs projects)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experience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29136" y="325998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2004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86510" y="325998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2005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43502" y="323061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2007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99674" y="323325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2016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584137" y="3904669"/>
            <a:ext cx="2578104" cy="17986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35128" tIns="135128" rIns="135128" bIns="135128" spcCol="1270"/>
          <a:lstStyle/>
          <a:p>
            <a:pPr marL="109538" indent="-109538" defTabSz="84455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en-US" b="1" dirty="0" err="1" smtClean="0">
                <a:solidFill>
                  <a:srgbClr val="006270">
                    <a:lumMod val="85000"/>
                    <a:lumOff val="15000"/>
                  </a:srgbClr>
                </a:solidFill>
              </a:rPr>
              <a:t>S</a:t>
            </a:r>
            <a:r>
              <a:rPr lang="en-US" altLang="zh-CN" b="1" dirty="0" err="1" smtClean="0">
                <a:solidFill>
                  <a:srgbClr val="006270">
                    <a:lumMod val="85000"/>
                    <a:lumOff val="15000"/>
                  </a:srgbClr>
                </a:solidFill>
              </a:rPr>
              <a:t>hu-Te</a:t>
            </a:r>
            <a:r>
              <a:rPr lang="en-US" altLang="zh-CN" b="1" dirty="0" smtClean="0">
                <a:solidFill>
                  <a:srgbClr val="006270">
                    <a:lumMod val="85000"/>
                    <a:lumOff val="15000"/>
                  </a:srgbClr>
                </a:solidFill>
              </a:rPr>
              <a:t> University</a:t>
            </a:r>
          </a:p>
          <a:p>
            <a:pPr marL="109538" indent="-109538" defTabSz="84455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en-US" b="1" dirty="0" smtClean="0">
                <a:solidFill>
                  <a:srgbClr val="006270">
                    <a:lumMod val="85000"/>
                    <a:lumOff val="15000"/>
                  </a:srgbClr>
                </a:solidFill>
              </a:rPr>
              <a:t>Yuan ZE University </a:t>
            </a:r>
          </a:p>
          <a:p>
            <a:pPr algn="ctr" defTabSz="844550">
              <a:lnSpc>
                <a:spcPct val="90000"/>
              </a:lnSpc>
              <a:spcAft>
                <a:spcPct val="35000"/>
              </a:spcAft>
              <a:defRPr/>
            </a:pPr>
            <a:endParaRPr lang="en-US" b="1" dirty="0">
              <a:solidFill>
                <a:srgbClr val="00627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28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56" t="17240" r="12201" b="7160"/>
          <a:stretch/>
        </p:blipFill>
        <p:spPr>
          <a:xfrm>
            <a:off x="0" y="764704"/>
            <a:ext cx="9127256" cy="56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1331640" y="170080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309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Content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%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Attendance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10% (part 1)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Practical application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20% (part 2</a:t>
                      </a:r>
                      <a:r>
                        <a:rPr lang="en-US" sz="2000" b="1" baseline="0" dirty="0" smtClean="0"/>
                        <a:t> +3)</a:t>
                      </a:r>
                      <a:endParaRPr lang="en-US" sz="2000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Midterm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15% (part 4)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Final Exam</a:t>
                      </a:r>
                      <a:r>
                        <a:rPr lang="en-US" sz="2000" b="1" baseline="0" dirty="0" smtClean="0"/>
                        <a:t> - Report</a:t>
                      </a:r>
                      <a:r>
                        <a:rPr lang="en-US" sz="2000" b="1" dirty="0" smtClean="0"/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55% (part 5</a:t>
                      </a:r>
                      <a:r>
                        <a:rPr lang="en-US" sz="2000" b="1" baseline="0" dirty="0" smtClean="0"/>
                        <a:t> +6)</a:t>
                      </a:r>
                      <a:endParaRPr lang="en-US" sz="2000" b="1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0D8A8-B859-4C5B-B442-5FAB2CCC19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C_MS_EA_Buisiness_ID04">
  <a:themeElements>
    <a:clrScheme name="Wrapper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A0C435"/>
      </a:accent1>
      <a:accent2>
        <a:srgbClr val="F29F26"/>
      </a:accent2>
      <a:accent3>
        <a:srgbClr val="08BBDB"/>
      </a:accent3>
      <a:accent4>
        <a:srgbClr val="687CDD"/>
      </a:accent4>
      <a:accent5>
        <a:srgbClr val="28C874"/>
      </a:accent5>
      <a:accent6>
        <a:srgbClr val="E47963"/>
      </a:accent6>
      <a:hlink>
        <a:srgbClr val="64C143"/>
      </a:hlink>
      <a:folHlink>
        <a:srgbClr val="9A9A9A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Calligraphy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SC_MS_EA_Buisiness_ID04">
  <a:themeElements>
    <a:clrScheme name="Wrapper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A0C435"/>
      </a:accent1>
      <a:accent2>
        <a:srgbClr val="F29F26"/>
      </a:accent2>
      <a:accent3>
        <a:srgbClr val="08BBDB"/>
      </a:accent3>
      <a:accent4>
        <a:srgbClr val="687CDD"/>
      </a:accent4>
      <a:accent5>
        <a:srgbClr val="28C874"/>
      </a:accent5>
      <a:accent6>
        <a:srgbClr val="E47963"/>
      </a:accent6>
      <a:hlink>
        <a:srgbClr val="64C143"/>
      </a:hlink>
      <a:folHlink>
        <a:srgbClr val="9A9A9A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Calligraphy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etEnt Pr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Ent Fonts">
      <a:majorFont>
        <a:latin typeface="PF DinDisplay Pro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0D7911-0CAB-4AEF-86EF-CEB0DF3661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MSC_MS_EA_Buisiness_ID04</Template>
  <TotalTime>0</TotalTime>
  <Words>578</Words>
  <Application>Microsoft Office PowerPoint</Application>
  <PresentationFormat>On-screen Show (4:3)</PresentationFormat>
  <Paragraphs>196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Merel W00</vt:lpstr>
      <vt:lpstr>微軟正黑體</vt:lpstr>
      <vt:lpstr>微软雅黑</vt:lpstr>
      <vt:lpstr>PF DinDisplay Pro Medium</vt:lpstr>
      <vt:lpstr>新細明體</vt:lpstr>
      <vt:lpstr>Arial</vt:lpstr>
      <vt:lpstr>Calibri</vt:lpstr>
      <vt:lpstr>Courier New</vt:lpstr>
      <vt:lpstr>Microsoft Sans Serif</vt:lpstr>
      <vt:lpstr>Tahoma</vt:lpstr>
      <vt:lpstr>Times New Roman</vt:lpstr>
      <vt:lpstr>Verdana</vt:lpstr>
      <vt:lpstr>Wingdings</vt:lpstr>
      <vt:lpstr>MSC_MS_EA_Buisiness_ID04</vt:lpstr>
      <vt:lpstr>1_MSC_MS_EA_Buisiness_ID04</vt:lpstr>
      <vt:lpstr>NetEnt Print</vt:lpstr>
      <vt:lpstr>PHI 600 Scientific Research Methodologies</vt:lpstr>
      <vt:lpstr>About me</vt:lpstr>
      <vt:lpstr>Foreign Trade University </vt:lpstr>
      <vt:lpstr>Shu-Te University – Taiwan (2007) </vt:lpstr>
      <vt:lpstr>Yuan Ze University – Taiwan (2011) </vt:lpstr>
      <vt:lpstr>Working experience</vt:lpstr>
      <vt:lpstr>PowerPoint Presentation</vt:lpstr>
      <vt:lpstr>PowerPoint Presentation</vt:lpstr>
      <vt:lpstr>Evaluation</vt:lpstr>
      <vt:lpstr>Your goal</vt:lpstr>
      <vt:lpstr>Your goal</vt:lpstr>
      <vt:lpstr>Forms - Procedures</vt:lpstr>
      <vt:lpstr>Forms - Procedures</vt:lpstr>
      <vt:lpstr>Forms - Procedures</vt:lpstr>
      <vt:lpstr>Forms - Procedures</vt:lpstr>
      <vt:lpstr>Forms - Procedures</vt:lpstr>
      <vt:lpstr>Why do we need to publish?</vt:lpstr>
      <vt:lpstr>Why do we need to publish?</vt:lpstr>
      <vt:lpstr>Why do we need to publish?</vt:lpstr>
      <vt:lpstr>Why do we need to publish?</vt:lpstr>
      <vt:lpstr>Why do we need to publish?</vt:lpstr>
      <vt:lpstr>PowerPoint Presentation</vt:lpstr>
      <vt:lpstr>CDIO</vt:lpstr>
      <vt:lpstr>CDIO</vt:lpstr>
      <vt:lpstr>CDIO</vt:lpstr>
      <vt:lpstr>PBL</vt:lpstr>
      <vt:lpstr>PowerPoint Presentation</vt:lpstr>
      <vt:lpstr>PowerPoint Presentation</vt:lpstr>
      <vt:lpstr>PowerPoint Presentation</vt:lpstr>
      <vt:lpstr>PowerPoint Presentation</vt:lpstr>
      <vt:lpstr>Process to get the goal</vt:lpstr>
      <vt:lpstr>PowerPoint Presentation</vt:lpstr>
      <vt:lpstr>PowerPoint Presentation</vt:lpstr>
      <vt:lpstr>Chapter 1   Introduction to Research</vt:lpstr>
      <vt:lpstr>Your goal</vt:lpstr>
      <vt:lpstr>PowerPoint Presentation</vt:lpstr>
      <vt:lpstr>Topic discussed</vt:lpstr>
      <vt:lpstr>Problems</vt:lpstr>
      <vt:lpstr>Problems</vt:lpstr>
      <vt:lpstr>PowerPoint Presentation</vt:lpstr>
      <vt:lpstr>What is research?</vt:lpstr>
      <vt:lpstr>What is research?</vt:lpstr>
      <vt:lpstr>What is research?</vt:lpstr>
      <vt:lpstr>Applied and Basic Research</vt:lpstr>
      <vt:lpstr>Examples of Applied Research</vt:lpstr>
      <vt:lpstr>Examples of Basic Research</vt:lpstr>
      <vt:lpstr>Basic and applied research  (Saunders et al., 2007)</vt:lpstr>
      <vt:lpstr>Overview of the research process (Gill and Johnson, 2002)</vt:lpstr>
      <vt:lpstr>Ethics  and Business Research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2011-08-12T05:54:54Z</dcterms:created>
  <dcterms:modified xsi:type="dcterms:W3CDTF">2020-12-15T12:26:25Z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TC010362649</vt:lpwstr>
  </property>
</Properties>
</file>